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287" r:id="rId4"/>
    <p:sldId id="288" r:id="rId5"/>
    <p:sldId id="279" r:id="rId6"/>
    <p:sldId id="258" r:id="rId7"/>
    <p:sldId id="265" r:id="rId8"/>
    <p:sldId id="262" r:id="rId9"/>
    <p:sldId id="266" r:id="rId10"/>
    <p:sldId id="284" r:id="rId11"/>
    <p:sldId id="267" r:id="rId12"/>
    <p:sldId id="280" r:id="rId13"/>
    <p:sldId id="271" r:id="rId14"/>
    <p:sldId id="281" r:id="rId15"/>
    <p:sldId id="283" r:id="rId16"/>
    <p:sldId id="270" r:id="rId17"/>
    <p:sldId id="278" r:id="rId18"/>
    <p:sldId id="275" r:id="rId19"/>
    <p:sldId id="277" r:id="rId20"/>
    <p:sldId id="273" r:id="rId21"/>
    <p:sldId id="286" r:id="rId22"/>
    <p:sldId id="291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94552B-3F3B-4E7C-9A5C-659DD80B06D5}" v="9" dt="2023-04-01T02:04:53.7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80841" autoAdjust="0"/>
  </p:normalViewPr>
  <p:slideViewPr>
    <p:cSldViewPr snapToGrid="0">
      <p:cViewPr varScale="1">
        <p:scale>
          <a:sx n="82" d="100"/>
          <a:sy n="82" d="100"/>
        </p:scale>
        <p:origin x="49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a Padisetti" userId="8148cfc5b8b1863e" providerId="LiveId" clId="{9094552B-3F3B-4E7C-9A5C-659DD80B06D5}"/>
    <pc:docChg chg="undo custSel addSld delSld modSld sldOrd">
      <pc:chgData name="Asha Padisetti" userId="8148cfc5b8b1863e" providerId="LiveId" clId="{9094552B-3F3B-4E7C-9A5C-659DD80B06D5}" dt="2023-04-01T05:53:39.244" v="2198" actId="47"/>
      <pc:docMkLst>
        <pc:docMk/>
      </pc:docMkLst>
      <pc:sldChg chg="addSp delSp modSp mod setBg setClrOvrMap modNotesTx">
        <pc:chgData name="Asha Padisetti" userId="8148cfc5b8b1863e" providerId="LiveId" clId="{9094552B-3F3B-4E7C-9A5C-659DD80B06D5}" dt="2023-03-30T08:41:41.927" v="661" actId="20577"/>
        <pc:sldMkLst>
          <pc:docMk/>
          <pc:sldMk cId="550071837" sldId="256"/>
        </pc:sldMkLst>
        <pc:spChg chg="mod">
          <ac:chgData name="Asha Padisetti" userId="8148cfc5b8b1863e" providerId="LiveId" clId="{9094552B-3F3B-4E7C-9A5C-659DD80B06D5}" dt="2023-03-30T07:48:20.258" v="147" actId="26606"/>
          <ac:spMkLst>
            <pc:docMk/>
            <pc:sldMk cId="550071837" sldId="256"/>
            <ac:spMk id="2" creationId="{F84A251C-E1C0-2252-6288-B669E42E7637}"/>
          </ac:spMkLst>
        </pc:spChg>
        <pc:spChg chg="mod">
          <ac:chgData name="Asha Padisetti" userId="8148cfc5b8b1863e" providerId="LiveId" clId="{9094552B-3F3B-4E7C-9A5C-659DD80B06D5}" dt="2023-03-30T07:48:20.258" v="147" actId="26606"/>
          <ac:spMkLst>
            <pc:docMk/>
            <pc:sldMk cId="550071837" sldId="256"/>
            <ac:spMk id="3" creationId="{7D3B7AB6-8FE3-9DD6-4743-1C04D996F097}"/>
          </ac:spMkLst>
        </pc:spChg>
        <pc:spChg chg="add del">
          <ac:chgData name="Asha Padisetti" userId="8148cfc5b8b1863e" providerId="LiveId" clId="{9094552B-3F3B-4E7C-9A5C-659DD80B06D5}" dt="2023-03-30T07:47:30.576" v="114" actId="26606"/>
          <ac:spMkLst>
            <pc:docMk/>
            <pc:sldMk cId="550071837" sldId="256"/>
            <ac:spMk id="9" creationId="{0671A8AE-40A1-4631-A6B8-581AFF065482}"/>
          </ac:spMkLst>
        </pc:spChg>
        <pc:spChg chg="add del">
          <ac:chgData name="Asha Padisetti" userId="8148cfc5b8b1863e" providerId="LiveId" clId="{9094552B-3F3B-4E7C-9A5C-659DD80B06D5}" dt="2023-03-30T07:47:30.576" v="114" actId="26606"/>
          <ac:spMkLst>
            <pc:docMk/>
            <pc:sldMk cId="550071837" sldId="256"/>
            <ac:spMk id="11" creationId="{AB58EF07-17C2-48CF-ABB0-EEF1F17CB8F0}"/>
          </ac:spMkLst>
        </pc:spChg>
        <pc:spChg chg="add del">
          <ac:chgData name="Asha Padisetti" userId="8148cfc5b8b1863e" providerId="LiveId" clId="{9094552B-3F3B-4E7C-9A5C-659DD80B06D5}" dt="2023-03-30T07:47:30.576" v="114" actId="26606"/>
          <ac:spMkLst>
            <pc:docMk/>
            <pc:sldMk cId="550071837" sldId="256"/>
            <ac:spMk id="13" creationId="{AF2F604E-43BE-4DC3-B983-E071523364F8}"/>
          </ac:spMkLst>
        </pc:spChg>
        <pc:spChg chg="add del">
          <ac:chgData name="Asha Padisetti" userId="8148cfc5b8b1863e" providerId="LiveId" clId="{9094552B-3F3B-4E7C-9A5C-659DD80B06D5}" dt="2023-03-30T07:47:30.576" v="114" actId="26606"/>
          <ac:spMkLst>
            <pc:docMk/>
            <pc:sldMk cId="550071837" sldId="256"/>
            <ac:spMk id="15" creationId="{08C9B587-E65E-4B52-B37C-ABEBB6E87928}"/>
          </ac:spMkLst>
        </pc:spChg>
        <pc:spChg chg="add del">
          <ac:chgData name="Asha Padisetti" userId="8148cfc5b8b1863e" providerId="LiveId" clId="{9094552B-3F3B-4E7C-9A5C-659DD80B06D5}" dt="2023-03-30T07:47:33.540" v="116" actId="26606"/>
          <ac:spMkLst>
            <pc:docMk/>
            <pc:sldMk cId="550071837" sldId="256"/>
            <ac:spMk id="17" creationId="{9B7AD9F6-8CE7-4299-8FC6-328F4DCD3FF9}"/>
          </ac:spMkLst>
        </pc:spChg>
        <pc:spChg chg="add del">
          <ac:chgData name="Asha Padisetti" userId="8148cfc5b8b1863e" providerId="LiveId" clId="{9094552B-3F3B-4E7C-9A5C-659DD80B06D5}" dt="2023-03-30T07:47:33.540" v="116" actId="26606"/>
          <ac:spMkLst>
            <pc:docMk/>
            <pc:sldMk cId="550071837" sldId="256"/>
            <ac:spMk id="18" creationId="{F49775AF-8896-43EE-92C6-83497D6DC56F}"/>
          </ac:spMkLst>
        </pc:spChg>
        <pc:spChg chg="add del">
          <ac:chgData name="Asha Padisetti" userId="8148cfc5b8b1863e" providerId="LiveId" clId="{9094552B-3F3B-4E7C-9A5C-659DD80B06D5}" dt="2023-03-30T07:48:20.274" v="148" actId="26606"/>
          <ac:spMkLst>
            <pc:docMk/>
            <pc:sldMk cId="550071837" sldId="256"/>
            <ac:spMk id="20" creationId="{71B2258F-86CA-4D4D-8270-BC05FCDEBFB3}"/>
          </ac:spMkLst>
        </pc:spChg>
        <pc:spChg chg="add del">
          <ac:chgData name="Asha Padisetti" userId="8148cfc5b8b1863e" providerId="LiveId" clId="{9094552B-3F3B-4E7C-9A5C-659DD80B06D5}" dt="2023-03-30T07:48:07.638" v="143" actId="26606"/>
          <ac:spMkLst>
            <pc:docMk/>
            <pc:sldMk cId="550071837" sldId="256"/>
            <ac:spMk id="25" creationId="{0671A8AE-40A1-4631-A6B8-581AFF065482}"/>
          </ac:spMkLst>
        </pc:spChg>
        <pc:spChg chg="add del">
          <ac:chgData name="Asha Padisetti" userId="8148cfc5b8b1863e" providerId="LiveId" clId="{9094552B-3F3B-4E7C-9A5C-659DD80B06D5}" dt="2023-03-30T07:48:07.638" v="143" actId="26606"/>
          <ac:spMkLst>
            <pc:docMk/>
            <pc:sldMk cId="550071837" sldId="256"/>
            <ac:spMk id="27" creationId="{AB58EF07-17C2-48CF-ABB0-EEF1F17CB8F0}"/>
          </ac:spMkLst>
        </pc:spChg>
        <pc:spChg chg="add del">
          <ac:chgData name="Asha Padisetti" userId="8148cfc5b8b1863e" providerId="LiveId" clId="{9094552B-3F3B-4E7C-9A5C-659DD80B06D5}" dt="2023-03-30T07:48:07.638" v="143" actId="26606"/>
          <ac:spMkLst>
            <pc:docMk/>
            <pc:sldMk cId="550071837" sldId="256"/>
            <ac:spMk id="29" creationId="{AF2F604E-43BE-4DC3-B983-E071523364F8}"/>
          </ac:spMkLst>
        </pc:spChg>
        <pc:spChg chg="add del">
          <ac:chgData name="Asha Padisetti" userId="8148cfc5b8b1863e" providerId="LiveId" clId="{9094552B-3F3B-4E7C-9A5C-659DD80B06D5}" dt="2023-03-30T07:48:07.638" v="143" actId="26606"/>
          <ac:spMkLst>
            <pc:docMk/>
            <pc:sldMk cId="550071837" sldId="256"/>
            <ac:spMk id="31" creationId="{08C9B587-E65E-4B52-B37C-ABEBB6E87928}"/>
          </ac:spMkLst>
        </pc:spChg>
        <pc:spChg chg="add del">
          <ac:chgData name="Asha Padisetti" userId="8148cfc5b8b1863e" providerId="LiveId" clId="{9094552B-3F3B-4E7C-9A5C-659DD80B06D5}" dt="2023-03-30T07:48:16.059" v="145" actId="26606"/>
          <ac:spMkLst>
            <pc:docMk/>
            <pc:sldMk cId="550071837" sldId="256"/>
            <ac:spMk id="33" creationId="{71B2258F-86CA-4D4D-8270-BC05FCDEBFB3}"/>
          </ac:spMkLst>
        </pc:spChg>
        <pc:spChg chg="add del">
          <ac:chgData name="Asha Padisetti" userId="8148cfc5b8b1863e" providerId="LiveId" clId="{9094552B-3F3B-4E7C-9A5C-659DD80B06D5}" dt="2023-03-30T07:48:20.258" v="147" actId="26606"/>
          <ac:spMkLst>
            <pc:docMk/>
            <pc:sldMk cId="550071837" sldId="256"/>
            <ac:spMk id="35" creationId="{6F828D28-8E09-41CC-8229-3070B5467A96}"/>
          </ac:spMkLst>
        </pc:spChg>
        <pc:spChg chg="add del">
          <ac:chgData name="Asha Padisetti" userId="8148cfc5b8b1863e" providerId="LiveId" clId="{9094552B-3F3B-4E7C-9A5C-659DD80B06D5}" dt="2023-03-30T07:48:20.258" v="147" actId="26606"/>
          <ac:spMkLst>
            <pc:docMk/>
            <pc:sldMk cId="550071837" sldId="256"/>
            <ac:spMk id="36" creationId="{D5B012D8-7F27-4758-9AC6-C889B154BD73}"/>
          </ac:spMkLst>
        </pc:spChg>
        <pc:spChg chg="add del">
          <ac:chgData name="Asha Padisetti" userId="8148cfc5b8b1863e" providerId="LiveId" clId="{9094552B-3F3B-4E7C-9A5C-659DD80B06D5}" dt="2023-03-30T07:48:20.258" v="147" actId="26606"/>
          <ac:spMkLst>
            <pc:docMk/>
            <pc:sldMk cId="550071837" sldId="256"/>
            <ac:spMk id="37" creationId="{4063B759-00FC-46D1-9898-8E8625268FAF}"/>
          </ac:spMkLst>
        </pc:spChg>
        <pc:spChg chg="add">
          <ac:chgData name="Asha Padisetti" userId="8148cfc5b8b1863e" providerId="LiveId" clId="{9094552B-3F3B-4E7C-9A5C-659DD80B06D5}" dt="2023-03-30T07:48:20.274" v="148" actId="26606"/>
          <ac:spMkLst>
            <pc:docMk/>
            <pc:sldMk cId="550071837" sldId="256"/>
            <ac:spMk id="39" creationId="{71B2258F-86CA-4D4D-8270-BC05FCDEBFB3}"/>
          </ac:spMkLst>
        </pc:spChg>
        <pc:picChg chg="add mod ord">
          <ac:chgData name="Asha Padisetti" userId="8148cfc5b8b1863e" providerId="LiveId" clId="{9094552B-3F3B-4E7C-9A5C-659DD80B06D5}" dt="2023-03-30T07:48:20.258" v="147" actId="26606"/>
          <ac:picMkLst>
            <pc:docMk/>
            <pc:sldMk cId="550071837" sldId="256"/>
            <ac:picMk id="4" creationId="{43829431-8987-C8A0-18F7-BFB32A45191D}"/>
          </ac:picMkLst>
        </pc:picChg>
      </pc:sldChg>
      <pc:sldChg chg="addSp modSp del mod ord setBg modNotesTx">
        <pc:chgData name="Asha Padisetti" userId="8148cfc5b8b1863e" providerId="LiveId" clId="{9094552B-3F3B-4E7C-9A5C-659DD80B06D5}" dt="2023-04-01T05:53:39.244" v="2198" actId="47"/>
        <pc:sldMkLst>
          <pc:docMk/>
          <pc:sldMk cId="549264549" sldId="257"/>
        </pc:sldMkLst>
        <pc:spChg chg="add">
          <ac:chgData name="Asha Padisetti" userId="8148cfc5b8b1863e" providerId="LiveId" clId="{9094552B-3F3B-4E7C-9A5C-659DD80B06D5}" dt="2023-03-31T00:56:38.474" v="1527" actId="26606"/>
          <ac:spMkLst>
            <pc:docMk/>
            <pc:sldMk cId="549264549" sldId="257"/>
            <ac:spMk id="8" creationId="{AB8C311F-7253-4AED-9701-7FC0708C41C7}"/>
          </ac:spMkLst>
        </pc:spChg>
        <pc:spChg chg="add">
          <ac:chgData name="Asha Padisetti" userId="8148cfc5b8b1863e" providerId="LiveId" clId="{9094552B-3F3B-4E7C-9A5C-659DD80B06D5}" dt="2023-03-31T00:56:38.474" v="1527" actId="26606"/>
          <ac:spMkLst>
            <pc:docMk/>
            <pc:sldMk cId="549264549" sldId="257"/>
            <ac:spMk id="10" creationId="{E2384209-CB15-4CDF-9D31-C44FD9A3F20D}"/>
          </ac:spMkLst>
        </pc:spChg>
        <pc:spChg chg="add">
          <ac:chgData name="Asha Padisetti" userId="8148cfc5b8b1863e" providerId="LiveId" clId="{9094552B-3F3B-4E7C-9A5C-659DD80B06D5}" dt="2023-03-31T00:56:38.474" v="1527" actId="26606"/>
          <ac:spMkLst>
            <pc:docMk/>
            <pc:sldMk cId="549264549" sldId="257"/>
            <ac:spMk id="12" creationId="{2633B3B5-CC90-43F0-8714-D31D1F3F0209}"/>
          </ac:spMkLst>
        </pc:spChg>
        <pc:spChg chg="add">
          <ac:chgData name="Asha Padisetti" userId="8148cfc5b8b1863e" providerId="LiveId" clId="{9094552B-3F3B-4E7C-9A5C-659DD80B06D5}" dt="2023-03-31T00:56:38.474" v="1527" actId="26606"/>
          <ac:spMkLst>
            <pc:docMk/>
            <pc:sldMk cId="549264549" sldId="257"/>
            <ac:spMk id="14" creationId="{A8D57A06-A426-446D-B02C-A2DC6B62E45E}"/>
          </ac:spMkLst>
        </pc:spChg>
        <pc:picChg chg="mod">
          <ac:chgData name="Asha Padisetti" userId="8148cfc5b8b1863e" providerId="LiveId" clId="{9094552B-3F3B-4E7C-9A5C-659DD80B06D5}" dt="2023-03-31T00:56:45.735" v="1528" actId="27614"/>
          <ac:picMkLst>
            <pc:docMk/>
            <pc:sldMk cId="549264549" sldId="257"/>
            <ac:picMk id="3" creationId="{F1EFE6AA-2FCA-FFB3-0808-87D323869F64}"/>
          </ac:picMkLst>
        </pc:picChg>
      </pc:sldChg>
      <pc:sldChg chg="addSp delSp modSp mod ord setBg modNotesTx">
        <pc:chgData name="Asha Padisetti" userId="8148cfc5b8b1863e" providerId="LiveId" clId="{9094552B-3F3B-4E7C-9A5C-659DD80B06D5}" dt="2023-04-01T03:11:49.730" v="2166"/>
        <pc:sldMkLst>
          <pc:docMk/>
          <pc:sldMk cId="2146254302" sldId="258"/>
        </pc:sldMkLst>
        <pc:spChg chg="add mod">
          <ac:chgData name="Asha Padisetti" userId="8148cfc5b8b1863e" providerId="LiveId" clId="{9094552B-3F3B-4E7C-9A5C-659DD80B06D5}" dt="2023-03-31T00:29:56.857" v="1348" actId="255"/>
          <ac:spMkLst>
            <pc:docMk/>
            <pc:sldMk cId="2146254302" sldId="258"/>
            <ac:spMk id="10" creationId="{D913BA01-2D63-50DD-2E09-5DA4B56D8993}"/>
          </ac:spMkLst>
        </pc:spChg>
        <pc:spChg chg="add">
          <ac:chgData name="Asha Padisetti" userId="8148cfc5b8b1863e" providerId="LiveId" clId="{9094552B-3F3B-4E7C-9A5C-659DD80B06D5}" dt="2023-03-30T08:27:38.254" v="444" actId="26606"/>
          <ac:spMkLst>
            <pc:docMk/>
            <pc:sldMk cId="2146254302" sldId="258"/>
            <ac:spMk id="17" creationId="{2D2B266D-3625-4584-A5C3-7D3F672CFF30}"/>
          </ac:spMkLst>
        </pc:spChg>
        <pc:spChg chg="add">
          <ac:chgData name="Asha Padisetti" userId="8148cfc5b8b1863e" providerId="LiveId" clId="{9094552B-3F3B-4E7C-9A5C-659DD80B06D5}" dt="2023-03-30T08:27:38.254" v="444" actId="26606"/>
          <ac:spMkLst>
            <pc:docMk/>
            <pc:sldMk cId="2146254302" sldId="258"/>
            <ac:spMk id="18" creationId="{A5D2A5D1-BA0D-47D3-B051-DA7743C46E28}"/>
          </ac:spMkLst>
        </pc:spChg>
        <pc:spChg chg="add del">
          <ac:chgData name="Asha Padisetti" userId="8148cfc5b8b1863e" providerId="LiveId" clId="{9094552B-3F3B-4E7C-9A5C-659DD80B06D5}" dt="2023-03-30T08:24:18.929" v="428" actId="26606"/>
          <ac:spMkLst>
            <pc:docMk/>
            <pc:sldMk cId="2146254302" sldId="258"/>
            <ac:spMk id="20" creationId="{C3862298-AF85-4572-BED3-52E573EBD410}"/>
          </ac:spMkLst>
        </pc:spChg>
        <pc:spChg chg="add del">
          <ac:chgData name="Asha Padisetti" userId="8148cfc5b8b1863e" providerId="LiveId" clId="{9094552B-3F3B-4E7C-9A5C-659DD80B06D5}" dt="2023-03-30T08:24:18.929" v="428" actId="26606"/>
          <ac:spMkLst>
            <pc:docMk/>
            <pc:sldMk cId="2146254302" sldId="258"/>
            <ac:spMk id="22" creationId="{7BE265E6-D012-42B3-A7DE-C8FEED40DBB7}"/>
          </ac:spMkLst>
        </pc:spChg>
        <pc:spChg chg="add del">
          <ac:chgData name="Asha Padisetti" userId="8148cfc5b8b1863e" providerId="LiveId" clId="{9094552B-3F3B-4E7C-9A5C-659DD80B06D5}" dt="2023-03-30T08:24:18.929" v="428" actId="26606"/>
          <ac:spMkLst>
            <pc:docMk/>
            <pc:sldMk cId="2146254302" sldId="258"/>
            <ac:spMk id="24" creationId="{6EB9A5AE-0A9C-4EB1-9569-A44D89EFC5BD}"/>
          </ac:spMkLst>
        </pc:spChg>
        <pc:picChg chg="add mod">
          <ac:chgData name="Asha Padisetti" userId="8148cfc5b8b1863e" providerId="LiveId" clId="{9094552B-3F3B-4E7C-9A5C-659DD80B06D5}" dt="2023-03-30T08:27:45.427" v="445" actId="1076"/>
          <ac:picMkLst>
            <pc:docMk/>
            <pc:sldMk cId="2146254302" sldId="258"/>
            <ac:picMk id="3" creationId="{810FA151-2DED-B962-EC93-C58E362E1135}"/>
          </ac:picMkLst>
        </pc:picChg>
        <pc:picChg chg="add del">
          <ac:chgData name="Asha Padisetti" userId="8148cfc5b8b1863e" providerId="LiveId" clId="{9094552B-3F3B-4E7C-9A5C-659DD80B06D5}" dt="2023-03-30T08:19:26.746" v="422" actId="478"/>
          <ac:picMkLst>
            <pc:docMk/>
            <pc:sldMk cId="2146254302" sldId="258"/>
            <ac:picMk id="4" creationId="{274304C9-7E72-4219-3E00-E19A6456F195}"/>
          </ac:picMkLst>
        </pc:picChg>
        <pc:picChg chg="add mod">
          <ac:chgData name="Asha Padisetti" userId="8148cfc5b8b1863e" providerId="LiveId" clId="{9094552B-3F3B-4E7C-9A5C-659DD80B06D5}" dt="2023-03-30T08:27:48.348" v="446" actId="1076"/>
          <ac:picMkLst>
            <pc:docMk/>
            <pc:sldMk cId="2146254302" sldId="258"/>
            <ac:picMk id="5" creationId="{0CC06EF2-BB31-3817-4336-97A5314CEF5E}"/>
          </ac:picMkLst>
        </pc:picChg>
        <pc:picChg chg="add mod">
          <ac:chgData name="Asha Padisetti" userId="8148cfc5b8b1863e" providerId="LiveId" clId="{9094552B-3F3B-4E7C-9A5C-659DD80B06D5}" dt="2023-03-30T08:27:51.165" v="447" actId="1076"/>
          <ac:picMkLst>
            <pc:docMk/>
            <pc:sldMk cId="2146254302" sldId="258"/>
            <ac:picMk id="7" creationId="{360F0038-B8B2-72B0-0799-65DB5A675287}"/>
          </ac:picMkLst>
        </pc:picChg>
        <pc:picChg chg="add mod">
          <ac:chgData name="Asha Padisetti" userId="8148cfc5b8b1863e" providerId="LiveId" clId="{9094552B-3F3B-4E7C-9A5C-659DD80B06D5}" dt="2023-03-30T08:27:38.254" v="444" actId="26606"/>
          <ac:picMkLst>
            <pc:docMk/>
            <pc:sldMk cId="2146254302" sldId="258"/>
            <ac:picMk id="8" creationId="{843A8C6F-E365-3999-BDB3-FEF6BD26A916}"/>
          </ac:picMkLst>
        </pc:picChg>
        <pc:picChg chg="add mod">
          <ac:chgData name="Asha Padisetti" userId="8148cfc5b8b1863e" providerId="LiveId" clId="{9094552B-3F3B-4E7C-9A5C-659DD80B06D5}" dt="2023-03-30T08:27:54.862" v="448" actId="1076"/>
          <ac:picMkLst>
            <pc:docMk/>
            <pc:sldMk cId="2146254302" sldId="258"/>
            <ac:picMk id="9" creationId="{4FE36AF6-243B-DC98-F515-D6A128B26DE4}"/>
          </ac:picMkLst>
        </pc:picChg>
        <pc:picChg chg="add mod">
          <ac:chgData name="Asha Padisetti" userId="8148cfc5b8b1863e" providerId="LiveId" clId="{9094552B-3F3B-4E7C-9A5C-659DD80B06D5}" dt="2023-03-30T08:27:38.254" v="444" actId="26606"/>
          <ac:picMkLst>
            <pc:docMk/>
            <pc:sldMk cId="2146254302" sldId="258"/>
            <ac:picMk id="11" creationId="{5EDB64FA-21BA-D3B6-3445-41AB8F91E27E}"/>
          </ac:picMkLst>
        </pc:picChg>
        <pc:picChg chg="add mod">
          <ac:chgData name="Asha Padisetti" userId="8148cfc5b8b1863e" providerId="LiveId" clId="{9094552B-3F3B-4E7C-9A5C-659DD80B06D5}" dt="2023-03-30T08:27:38.254" v="444" actId="26606"/>
          <ac:picMkLst>
            <pc:docMk/>
            <pc:sldMk cId="2146254302" sldId="258"/>
            <ac:picMk id="13" creationId="{28BEC585-86EE-7527-ED35-D7675B5B8E99}"/>
          </ac:picMkLst>
        </pc:picChg>
        <pc:picChg chg="add mod">
          <ac:chgData name="Asha Padisetti" userId="8148cfc5b8b1863e" providerId="LiveId" clId="{9094552B-3F3B-4E7C-9A5C-659DD80B06D5}" dt="2023-03-30T08:27:38.254" v="444" actId="26606"/>
          <ac:picMkLst>
            <pc:docMk/>
            <pc:sldMk cId="2146254302" sldId="258"/>
            <ac:picMk id="15" creationId="{F1029063-03DA-F37A-1255-B1C15242157B}"/>
          </ac:picMkLst>
        </pc:picChg>
      </pc:sldChg>
      <pc:sldChg chg="addSp delSp modSp del mod ord">
        <pc:chgData name="Asha Padisetti" userId="8148cfc5b8b1863e" providerId="LiveId" clId="{9094552B-3F3B-4E7C-9A5C-659DD80B06D5}" dt="2023-03-31T00:43:08.926" v="1416" actId="47"/>
        <pc:sldMkLst>
          <pc:docMk/>
          <pc:sldMk cId="1520920738" sldId="259"/>
        </pc:sldMkLst>
        <pc:spChg chg="mod">
          <ac:chgData name="Asha Padisetti" userId="8148cfc5b8b1863e" providerId="LiveId" clId="{9094552B-3F3B-4E7C-9A5C-659DD80B06D5}" dt="2023-03-30T08:42:20.398" v="693" actId="20577"/>
          <ac:spMkLst>
            <pc:docMk/>
            <pc:sldMk cId="1520920738" sldId="259"/>
            <ac:spMk id="2" creationId="{6417AFDF-8FDB-3266-5B1B-F79E25127B8E}"/>
          </ac:spMkLst>
        </pc:spChg>
        <pc:spChg chg="mod">
          <ac:chgData name="Asha Padisetti" userId="8148cfc5b8b1863e" providerId="LiveId" clId="{9094552B-3F3B-4E7C-9A5C-659DD80B06D5}" dt="2023-03-30T09:34:39.975" v="709" actId="6549"/>
          <ac:spMkLst>
            <pc:docMk/>
            <pc:sldMk cId="1520920738" sldId="259"/>
            <ac:spMk id="3" creationId="{ED68A9E9-DBAA-1A85-1D69-B59D8F49DA39}"/>
          </ac:spMkLst>
        </pc:spChg>
        <pc:picChg chg="add del">
          <ac:chgData name="Asha Padisetti" userId="8148cfc5b8b1863e" providerId="LiveId" clId="{9094552B-3F3B-4E7C-9A5C-659DD80B06D5}" dt="2023-03-30T09:33:00.956" v="707" actId="478"/>
          <ac:picMkLst>
            <pc:docMk/>
            <pc:sldMk cId="1520920738" sldId="259"/>
            <ac:picMk id="5" creationId="{75521FBC-5D2F-991A-C6CD-4A913C77C1CD}"/>
          </ac:picMkLst>
        </pc:picChg>
      </pc:sldChg>
      <pc:sldChg chg="del">
        <pc:chgData name="Asha Padisetti" userId="8148cfc5b8b1863e" providerId="LiveId" clId="{9094552B-3F3B-4E7C-9A5C-659DD80B06D5}" dt="2023-03-31T01:13:30.595" v="1588" actId="47"/>
        <pc:sldMkLst>
          <pc:docMk/>
          <pc:sldMk cId="1257984679" sldId="260"/>
        </pc:sldMkLst>
      </pc:sldChg>
      <pc:sldChg chg="del ord">
        <pc:chgData name="Asha Padisetti" userId="8148cfc5b8b1863e" providerId="LiveId" clId="{9094552B-3F3B-4E7C-9A5C-659DD80B06D5}" dt="2023-03-31T01:13:20.896" v="1586" actId="47"/>
        <pc:sldMkLst>
          <pc:docMk/>
          <pc:sldMk cId="3721471326" sldId="261"/>
        </pc:sldMkLst>
      </pc:sldChg>
      <pc:sldChg chg="addSp delSp modSp mod ord setBg modNotesTx">
        <pc:chgData name="Asha Padisetti" userId="8148cfc5b8b1863e" providerId="LiveId" clId="{9094552B-3F3B-4E7C-9A5C-659DD80B06D5}" dt="2023-04-01T02:50:09.665" v="2040" actId="20577"/>
        <pc:sldMkLst>
          <pc:docMk/>
          <pc:sldMk cId="1671435996" sldId="262"/>
        </pc:sldMkLst>
        <pc:spChg chg="mod">
          <ac:chgData name="Asha Padisetti" userId="8148cfc5b8b1863e" providerId="LiveId" clId="{9094552B-3F3B-4E7C-9A5C-659DD80B06D5}" dt="2023-03-30T08:30:57.225" v="489" actId="26606"/>
          <ac:spMkLst>
            <pc:docMk/>
            <pc:sldMk cId="1671435996" sldId="262"/>
            <ac:spMk id="2" creationId="{1DEF946C-6D5F-E23C-3BA8-9863A8679E83}"/>
          </ac:spMkLst>
        </pc:spChg>
        <pc:spChg chg="del">
          <ac:chgData name="Asha Padisetti" userId="8148cfc5b8b1863e" providerId="LiveId" clId="{9094552B-3F3B-4E7C-9A5C-659DD80B06D5}" dt="2023-03-30T08:30:57.225" v="489" actId="26606"/>
          <ac:spMkLst>
            <pc:docMk/>
            <pc:sldMk cId="1671435996" sldId="262"/>
            <ac:spMk id="3" creationId="{53166402-B0EA-C065-498E-26164ACF40E5}"/>
          </ac:spMkLst>
        </pc:spChg>
        <pc:spChg chg="add">
          <ac:chgData name="Asha Padisetti" userId="8148cfc5b8b1863e" providerId="LiveId" clId="{9094552B-3F3B-4E7C-9A5C-659DD80B06D5}" dt="2023-03-30T08:30:57.225" v="489" actId="26606"/>
          <ac:spMkLst>
            <pc:docMk/>
            <pc:sldMk cId="1671435996" sldId="262"/>
            <ac:spMk id="9" creationId="{C1DD1A8A-57D5-4A81-AD04-532B043C5611}"/>
          </ac:spMkLst>
        </pc:spChg>
        <pc:spChg chg="add">
          <ac:chgData name="Asha Padisetti" userId="8148cfc5b8b1863e" providerId="LiveId" clId="{9094552B-3F3B-4E7C-9A5C-659DD80B06D5}" dt="2023-03-30T08:30:57.225" v="489" actId="26606"/>
          <ac:spMkLst>
            <pc:docMk/>
            <pc:sldMk cId="1671435996" sldId="262"/>
            <ac:spMk id="11" creationId="{007891EC-4501-44ED-A8C8-B11B6DB767AB}"/>
          </ac:spMkLst>
        </pc:spChg>
        <pc:picChg chg="add mod">
          <ac:chgData name="Asha Padisetti" userId="8148cfc5b8b1863e" providerId="LiveId" clId="{9094552B-3F3B-4E7C-9A5C-659DD80B06D5}" dt="2023-03-30T08:31:12.433" v="491" actId="1076"/>
          <ac:picMkLst>
            <pc:docMk/>
            <pc:sldMk cId="1671435996" sldId="262"/>
            <ac:picMk id="5" creationId="{70CE3ADC-226B-EA60-EA86-9C62C64D5CF6}"/>
          </ac:picMkLst>
        </pc:picChg>
      </pc:sldChg>
      <pc:sldChg chg="del ord">
        <pc:chgData name="Asha Padisetti" userId="8148cfc5b8b1863e" providerId="LiveId" clId="{9094552B-3F3B-4E7C-9A5C-659DD80B06D5}" dt="2023-03-31T01:13:26.370" v="1587" actId="47"/>
        <pc:sldMkLst>
          <pc:docMk/>
          <pc:sldMk cId="3243632007" sldId="263"/>
        </pc:sldMkLst>
      </pc:sldChg>
      <pc:sldChg chg="addSp delSp modSp mod ord setBg">
        <pc:chgData name="Asha Padisetti" userId="8148cfc5b8b1863e" providerId="LiveId" clId="{9094552B-3F3B-4E7C-9A5C-659DD80B06D5}" dt="2023-03-31T02:43:27.606" v="1789" actId="26606"/>
        <pc:sldMkLst>
          <pc:docMk/>
          <pc:sldMk cId="4008076071" sldId="264"/>
        </pc:sldMkLst>
        <pc:spChg chg="mod">
          <ac:chgData name="Asha Padisetti" userId="8148cfc5b8b1863e" providerId="LiveId" clId="{9094552B-3F3B-4E7C-9A5C-659DD80B06D5}" dt="2023-03-31T02:43:27.606" v="1789" actId="26606"/>
          <ac:spMkLst>
            <pc:docMk/>
            <pc:sldMk cId="4008076071" sldId="264"/>
            <ac:spMk id="2" creationId="{2450E488-CA2D-1ACC-87A6-B6D2F1687DE1}"/>
          </ac:spMkLst>
        </pc:spChg>
        <pc:spChg chg="add del mod">
          <ac:chgData name="Asha Padisetti" userId="8148cfc5b8b1863e" providerId="LiveId" clId="{9094552B-3F3B-4E7C-9A5C-659DD80B06D5}" dt="2023-03-31T02:43:27.606" v="1789" actId="26606"/>
          <ac:spMkLst>
            <pc:docMk/>
            <pc:sldMk cId="4008076071" sldId="264"/>
            <ac:spMk id="3" creationId="{97EDB1F8-F3EC-B1AF-177C-9179D87711D5}"/>
          </ac:spMkLst>
        </pc:spChg>
        <pc:spChg chg="add del">
          <ac:chgData name="Asha Padisetti" userId="8148cfc5b8b1863e" providerId="LiveId" clId="{9094552B-3F3B-4E7C-9A5C-659DD80B06D5}" dt="2023-03-31T02:43:27.606" v="1789" actId="26606"/>
          <ac:spMkLst>
            <pc:docMk/>
            <pc:sldMk cId="4008076071" sldId="264"/>
            <ac:spMk id="6" creationId="{E51BA4DF-2BD4-4EC2-B1DB-B27C8AC71864}"/>
          </ac:spMkLst>
        </pc:spChg>
        <pc:spChg chg="add del">
          <ac:chgData name="Asha Padisetti" userId="8148cfc5b8b1863e" providerId="LiveId" clId="{9094552B-3F3B-4E7C-9A5C-659DD80B06D5}" dt="2023-03-30T08:01:26.236" v="420" actId="26606"/>
          <ac:spMkLst>
            <pc:docMk/>
            <pc:sldMk cId="4008076071" sldId="264"/>
            <ac:spMk id="9" creationId="{35DB3719-6FDC-4E5D-891D-FF40B7300F64}"/>
          </ac:spMkLst>
        </pc:spChg>
        <pc:spChg chg="add del">
          <ac:chgData name="Asha Padisetti" userId="8148cfc5b8b1863e" providerId="LiveId" clId="{9094552B-3F3B-4E7C-9A5C-659DD80B06D5}" dt="2023-03-30T08:01:26.236" v="420" actId="26606"/>
          <ac:spMkLst>
            <pc:docMk/>
            <pc:sldMk cId="4008076071" sldId="264"/>
            <ac:spMk id="11" creationId="{E0CBAC23-2E3F-4A90-BA59-F8299F6A5439}"/>
          </ac:spMkLst>
        </pc:spChg>
        <pc:spChg chg="add">
          <ac:chgData name="Asha Padisetti" userId="8148cfc5b8b1863e" providerId="LiveId" clId="{9094552B-3F3B-4E7C-9A5C-659DD80B06D5}" dt="2023-03-31T02:43:27.606" v="1789" actId="26606"/>
          <ac:spMkLst>
            <pc:docMk/>
            <pc:sldMk cId="4008076071" sldId="264"/>
            <ac:spMk id="12" creationId="{23E547B5-89CF-4EC0-96DE-25771AED0799}"/>
          </ac:spMkLst>
        </pc:spChg>
        <pc:spChg chg="add">
          <ac:chgData name="Asha Padisetti" userId="8148cfc5b8b1863e" providerId="LiveId" clId="{9094552B-3F3B-4E7C-9A5C-659DD80B06D5}" dt="2023-03-31T02:43:27.606" v="1789" actId="26606"/>
          <ac:spMkLst>
            <pc:docMk/>
            <pc:sldMk cId="4008076071" sldId="264"/>
            <ac:spMk id="14" creationId="{3F0B8CEB-8279-4E5E-A0CE-1FC9F71736F2}"/>
          </ac:spMkLst>
        </pc:spChg>
        <pc:graphicFrameChg chg="add del">
          <ac:chgData name="Asha Padisetti" userId="8148cfc5b8b1863e" providerId="LiveId" clId="{9094552B-3F3B-4E7C-9A5C-659DD80B06D5}" dt="2023-03-30T08:01:26.236" v="420" actId="26606"/>
          <ac:graphicFrameMkLst>
            <pc:docMk/>
            <pc:sldMk cId="4008076071" sldId="264"/>
            <ac:graphicFrameMk id="5" creationId="{59A9813E-E0F8-D858-B1C3-83E5EB7827B5}"/>
          </ac:graphicFrameMkLst>
        </pc:graphicFrameChg>
        <pc:picChg chg="add mod">
          <ac:chgData name="Asha Padisetti" userId="8148cfc5b8b1863e" providerId="LiveId" clId="{9094552B-3F3B-4E7C-9A5C-659DD80B06D5}" dt="2023-03-31T02:43:27.606" v="1789" actId="26606"/>
          <ac:picMkLst>
            <pc:docMk/>
            <pc:sldMk cId="4008076071" sldId="264"/>
            <ac:picMk id="7" creationId="{9E935CBC-F7B3-BB09-BAAE-7C63178A9801}"/>
          </ac:picMkLst>
        </pc:picChg>
      </pc:sldChg>
      <pc:sldChg chg="addSp delSp modSp new mod ord setBg setClrOvrMap">
        <pc:chgData name="Asha Padisetti" userId="8148cfc5b8b1863e" providerId="LiveId" clId="{9094552B-3F3B-4E7C-9A5C-659DD80B06D5}" dt="2023-03-31T00:30:19.193" v="1366" actId="6549"/>
        <pc:sldMkLst>
          <pc:docMk/>
          <pc:sldMk cId="4084594484" sldId="265"/>
        </pc:sldMkLst>
        <pc:spChg chg="mod">
          <ac:chgData name="Asha Padisetti" userId="8148cfc5b8b1863e" providerId="LiveId" clId="{9094552B-3F3B-4E7C-9A5C-659DD80B06D5}" dt="2023-03-31T00:30:19.193" v="1366" actId="6549"/>
          <ac:spMkLst>
            <pc:docMk/>
            <pc:sldMk cId="4084594484" sldId="265"/>
            <ac:spMk id="2" creationId="{85B8406D-23E9-81E3-23F4-9A3F3681CA29}"/>
          </ac:spMkLst>
        </pc:spChg>
        <pc:spChg chg="add del mod">
          <ac:chgData name="Asha Padisetti" userId="8148cfc5b8b1863e" providerId="LiveId" clId="{9094552B-3F3B-4E7C-9A5C-659DD80B06D5}" dt="2023-03-30T08:00:59.074" v="418" actId="26606"/>
          <ac:spMkLst>
            <pc:docMk/>
            <pc:sldMk cId="4084594484" sldId="265"/>
            <ac:spMk id="3" creationId="{0CD8D11C-90B2-7DDE-A835-5CE36C893C14}"/>
          </ac:spMkLst>
        </pc:spChg>
        <pc:spChg chg="add del">
          <ac:chgData name="Asha Padisetti" userId="8148cfc5b8b1863e" providerId="LiveId" clId="{9094552B-3F3B-4E7C-9A5C-659DD80B06D5}" dt="2023-03-30T08:00:59.043" v="417" actId="26606"/>
          <ac:spMkLst>
            <pc:docMk/>
            <pc:sldMk cId="4084594484" sldId="265"/>
            <ac:spMk id="9" creationId="{9228552E-C8B1-4A80-8448-0787CE0FC704}"/>
          </ac:spMkLst>
        </pc:spChg>
        <pc:spChg chg="add del">
          <ac:chgData name="Asha Padisetti" userId="8148cfc5b8b1863e" providerId="LiveId" clId="{9094552B-3F3B-4E7C-9A5C-659DD80B06D5}" dt="2023-03-30T08:00:59.043" v="417" actId="26606"/>
          <ac:spMkLst>
            <pc:docMk/>
            <pc:sldMk cId="4084594484" sldId="265"/>
            <ac:spMk id="11" creationId="{0CD8D11C-90B2-7DDE-A835-5CE36C893C14}"/>
          </ac:spMkLst>
        </pc:spChg>
        <pc:spChg chg="add">
          <ac:chgData name="Asha Padisetti" userId="8148cfc5b8b1863e" providerId="LiveId" clId="{9094552B-3F3B-4E7C-9A5C-659DD80B06D5}" dt="2023-03-30T08:00:59.074" v="418" actId="26606"/>
          <ac:spMkLst>
            <pc:docMk/>
            <pc:sldMk cId="4084594484" sldId="265"/>
            <ac:spMk id="13" creationId="{9228552E-C8B1-4A80-8448-0787CE0FC704}"/>
          </ac:spMkLst>
        </pc:spChg>
        <pc:graphicFrameChg chg="add del">
          <ac:chgData name="Asha Padisetti" userId="8148cfc5b8b1863e" providerId="LiveId" clId="{9094552B-3F3B-4E7C-9A5C-659DD80B06D5}" dt="2023-03-30T08:00:32.401" v="413" actId="26606"/>
          <ac:graphicFrameMkLst>
            <pc:docMk/>
            <pc:sldMk cId="4084594484" sldId="265"/>
            <ac:graphicFrameMk id="5" creationId="{8FA8AF33-2769-32C7-348B-30D3E9DEA6E8}"/>
          </ac:graphicFrameMkLst>
        </pc:graphicFrameChg>
        <pc:graphicFrameChg chg="add del">
          <ac:chgData name="Asha Padisetti" userId="8148cfc5b8b1863e" providerId="LiveId" clId="{9094552B-3F3B-4E7C-9A5C-659DD80B06D5}" dt="2023-03-30T08:00:44.541" v="415" actId="26606"/>
          <ac:graphicFrameMkLst>
            <pc:docMk/>
            <pc:sldMk cId="4084594484" sldId="265"/>
            <ac:graphicFrameMk id="7" creationId="{DB7090AC-9632-A4C3-F28B-ECC8A9B86466}"/>
          </ac:graphicFrameMkLst>
        </pc:graphicFrameChg>
        <pc:graphicFrameChg chg="add">
          <ac:chgData name="Asha Padisetti" userId="8148cfc5b8b1863e" providerId="LiveId" clId="{9094552B-3F3B-4E7C-9A5C-659DD80B06D5}" dt="2023-03-30T08:00:59.074" v="418" actId="26606"/>
          <ac:graphicFrameMkLst>
            <pc:docMk/>
            <pc:sldMk cId="4084594484" sldId="265"/>
            <ac:graphicFrameMk id="14" creationId="{9BF9E033-08F9-F77A-7E40-DAC8E8807B1A}"/>
          </ac:graphicFrameMkLst>
        </pc:graphicFrameChg>
        <pc:picChg chg="add">
          <ac:chgData name="Asha Padisetti" userId="8148cfc5b8b1863e" providerId="LiveId" clId="{9094552B-3F3B-4E7C-9A5C-659DD80B06D5}" dt="2023-03-30T08:00:59.074" v="418" actId="26606"/>
          <ac:picMkLst>
            <pc:docMk/>
            <pc:sldMk cId="4084594484" sldId="265"/>
            <ac:picMk id="6" creationId="{7D00601C-2E8C-0695-9C55-420187C0ACE3}"/>
          </ac:picMkLst>
        </pc:picChg>
        <pc:picChg chg="add del">
          <ac:chgData name="Asha Padisetti" userId="8148cfc5b8b1863e" providerId="LiveId" clId="{9094552B-3F3B-4E7C-9A5C-659DD80B06D5}" dt="2023-03-30T08:00:59.043" v="417" actId="26606"/>
          <ac:picMkLst>
            <pc:docMk/>
            <pc:sldMk cId="4084594484" sldId="265"/>
            <ac:picMk id="10" creationId="{7CDB6E19-73B0-6D1E-0ED1-E285A8B0F265}"/>
          </ac:picMkLst>
        </pc:picChg>
      </pc:sldChg>
      <pc:sldChg chg="addSp modSp new mod setBg modNotesTx">
        <pc:chgData name="Asha Padisetti" userId="8148cfc5b8b1863e" providerId="LiveId" clId="{9094552B-3F3B-4E7C-9A5C-659DD80B06D5}" dt="2023-03-31T01:14:14.439" v="1631" actId="5793"/>
        <pc:sldMkLst>
          <pc:docMk/>
          <pc:sldMk cId="3541242154" sldId="266"/>
        </pc:sldMkLst>
        <pc:spChg chg="mod">
          <ac:chgData name="Asha Padisetti" userId="8148cfc5b8b1863e" providerId="LiveId" clId="{9094552B-3F3B-4E7C-9A5C-659DD80B06D5}" dt="2023-03-31T00:18:19.179" v="1195" actId="26606"/>
          <ac:spMkLst>
            <pc:docMk/>
            <pc:sldMk cId="3541242154" sldId="266"/>
            <ac:spMk id="2" creationId="{2DD9612D-1E4F-244D-5E7C-B31C798C67D7}"/>
          </ac:spMkLst>
        </pc:spChg>
        <pc:spChg chg="mod">
          <ac:chgData name="Asha Padisetti" userId="8148cfc5b8b1863e" providerId="LiveId" clId="{9094552B-3F3B-4E7C-9A5C-659DD80B06D5}" dt="2023-03-31T00:18:25.214" v="1197" actId="20577"/>
          <ac:spMkLst>
            <pc:docMk/>
            <pc:sldMk cId="3541242154" sldId="266"/>
            <ac:spMk id="3" creationId="{2A0D9860-4FDE-3373-F098-9B3DD8EE39E8}"/>
          </ac:spMkLst>
        </pc:spChg>
        <pc:spChg chg="add">
          <ac:chgData name="Asha Padisetti" userId="8148cfc5b8b1863e" providerId="LiveId" clId="{9094552B-3F3B-4E7C-9A5C-659DD80B06D5}" dt="2023-03-31T00:18:19.179" v="1195" actId="26606"/>
          <ac:spMkLst>
            <pc:docMk/>
            <pc:sldMk cId="3541242154" sldId="266"/>
            <ac:spMk id="8" creationId="{09588DA8-065E-4F6F-8EFD-43104AB2E0CF}"/>
          </ac:spMkLst>
        </pc:spChg>
        <pc:spChg chg="add">
          <ac:chgData name="Asha Padisetti" userId="8148cfc5b8b1863e" providerId="LiveId" clId="{9094552B-3F3B-4E7C-9A5C-659DD80B06D5}" dt="2023-03-31T00:18:19.179" v="1195" actId="26606"/>
          <ac:spMkLst>
            <pc:docMk/>
            <pc:sldMk cId="3541242154" sldId="266"/>
            <ac:spMk id="10" creationId="{C4285719-470E-454C-AF62-8323075F1F5B}"/>
          </ac:spMkLst>
        </pc:spChg>
        <pc:spChg chg="add">
          <ac:chgData name="Asha Padisetti" userId="8148cfc5b8b1863e" providerId="LiveId" clId="{9094552B-3F3B-4E7C-9A5C-659DD80B06D5}" dt="2023-03-31T00:18:19.179" v="1195" actId="26606"/>
          <ac:spMkLst>
            <pc:docMk/>
            <pc:sldMk cId="3541242154" sldId="266"/>
            <ac:spMk id="12" creationId="{CD9FE4EF-C4D8-49A0-B2FF-81D8DB7D8A24}"/>
          </ac:spMkLst>
        </pc:spChg>
        <pc:spChg chg="add">
          <ac:chgData name="Asha Padisetti" userId="8148cfc5b8b1863e" providerId="LiveId" clId="{9094552B-3F3B-4E7C-9A5C-659DD80B06D5}" dt="2023-03-31T00:18:19.179" v="1195" actId="26606"/>
          <ac:spMkLst>
            <pc:docMk/>
            <pc:sldMk cId="3541242154" sldId="266"/>
            <ac:spMk id="14" creationId="{4300840D-0A0B-4512-BACA-B439D5B9C57C}"/>
          </ac:spMkLst>
        </pc:spChg>
        <pc:spChg chg="add">
          <ac:chgData name="Asha Padisetti" userId="8148cfc5b8b1863e" providerId="LiveId" clId="{9094552B-3F3B-4E7C-9A5C-659DD80B06D5}" dt="2023-03-31T00:18:19.179" v="1195" actId="26606"/>
          <ac:spMkLst>
            <pc:docMk/>
            <pc:sldMk cId="3541242154" sldId="266"/>
            <ac:spMk id="16" creationId="{D2B78728-A580-49A7-84F9-6EF6F583ADE0}"/>
          </ac:spMkLst>
        </pc:spChg>
        <pc:spChg chg="add">
          <ac:chgData name="Asha Padisetti" userId="8148cfc5b8b1863e" providerId="LiveId" clId="{9094552B-3F3B-4E7C-9A5C-659DD80B06D5}" dt="2023-03-31T00:18:19.179" v="1195" actId="26606"/>
          <ac:spMkLst>
            <pc:docMk/>
            <pc:sldMk cId="3541242154" sldId="266"/>
            <ac:spMk id="18" creationId="{38FAA1A1-D861-433F-88FA-1E9D6FD31D11}"/>
          </ac:spMkLst>
        </pc:spChg>
        <pc:spChg chg="add">
          <ac:chgData name="Asha Padisetti" userId="8148cfc5b8b1863e" providerId="LiveId" clId="{9094552B-3F3B-4E7C-9A5C-659DD80B06D5}" dt="2023-03-31T00:18:19.179" v="1195" actId="26606"/>
          <ac:spMkLst>
            <pc:docMk/>
            <pc:sldMk cId="3541242154" sldId="266"/>
            <ac:spMk id="20" creationId="{8D71EDA1-87BF-4D5D-AB79-F346FD19278A}"/>
          </ac:spMkLst>
        </pc:spChg>
      </pc:sldChg>
      <pc:sldChg chg="addSp delSp modSp new mod ord">
        <pc:chgData name="Asha Padisetti" userId="8148cfc5b8b1863e" providerId="LiveId" clId="{9094552B-3F3B-4E7C-9A5C-659DD80B06D5}" dt="2023-03-31T00:52:23.237" v="1489" actId="20577"/>
        <pc:sldMkLst>
          <pc:docMk/>
          <pc:sldMk cId="417279364" sldId="267"/>
        </pc:sldMkLst>
        <pc:spChg chg="mod">
          <ac:chgData name="Asha Padisetti" userId="8148cfc5b8b1863e" providerId="LiveId" clId="{9094552B-3F3B-4E7C-9A5C-659DD80B06D5}" dt="2023-03-31T00:52:23.237" v="1489" actId="20577"/>
          <ac:spMkLst>
            <pc:docMk/>
            <pc:sldMk cId="417279364" sldId="267"/>
            <ac:spMk id="2" creationId="{244EEFF0-F16D-2177-28B5-DBEADA4A44F5}"/>
          </ac:spMkLst>
        </pc:spChg>
        <pc:spChg chg="del">
          <ac:chgData name="Asha Padisetti" userId="8148cfc5b8b1863e" providerId="LiveId" clId="{9094552B-3F3B-4E7C-9A5C-659DD80B06D5}" dt="2023-03-30T09:32:53.187" v="706" actId="22"/>
          <ac:spMkLst>
            <pc:docMk/>
            <pc:sldMk cId="417279364" sldId="267"/>
            <ac:spMk id="3" creationId="{95D3F5B4-E8CA-8E1F-39A4-21F139EE80B2}"/>
          </ac:spMkLst>
        </pc:spChg>
        <pc:picChg chg="add mod ord">
          <ac:chgData name="Asha Padisetti" userId="8148cfc5b8b1863e" providerId="LiveId" clId="{9094552B-3F3B-4E7C-9A5C-659DD80B06D5}" dt="2023-03-30T09:32:53.187" v="706" actId="22"/>
          <ac:picMkLst>
            <pc:docMk/>
            <pc:sldMk cId="417279364" sldId="267"/>
            <ac:picMk id="5" creationId="{EFBE6B98-BEE2-EA24-86D5-0343C553C839}"/>
          </ac:picMkLst>
        </pc:picChg>
      </pc:sldChg>
      <pc:sldChg chg="addSp modSp new del mod setBg">
        <pc:chgData name="Asha Padisetti" userId="8148cfc5b8b1863e" providerId="LiveId" clId="{9094552B-3F3B-4E7C-9A5C-659DD80B06D5}" dt="2023-03-30T09:56:10.610" v="802" actId="47"/>
        <pc:sldMkLst>
          <pc:docMk/>
          <pc:sldMk cId="387169184" sldId="268"/>
        </pc:sldMkLst>
        <pc:spChg chg="mod">
          <ac:chgData name="Asha Padisetti" userId="8148cfc5b8b1863e" providerId="LiveId" clId="{9094552B-3F3B-4E7C-9A5C-659DD80B06D5}" dt="2023-03-30T09:45:33.700" v="793" actId="26606"/>
          <ac:spMkLst>
            <pc:docMk/>
            <pc:sldMk cId="387169184" sldId="268"/>
            <ac:spMk id="2" creationId="{47BC9C3C-D33D-D2A7-3B78-F190C88E3386}"/>
          </ac:spMkLst>
        </pc:spChg>
        <pc:spChg chg="mod">
          <ac:chgData name="Asha Padisetti" userId="8148cfc5b8b1863e" providerId="LiveId" clId="{9094552B-3F3B-4E7C-9A5C-659DD80B06D5}" dt="2023-03-30T09:45:33.700" v="793" actId="26606"/>
          <ac:spMkLst>
            <pc:docMk/>
            <pc:sldMk cId="387169184" sldId="268"/>
            <ac:spMk id="3" creationId="{550BAF10-5210-4B7A-AFA1-17248AB3A067}"/>
          </ac:spMkLst>
        </pc:spChg>
        <pc:spChg chg="add">
          <ac:chgData name="Asha Padisetti" userId="8148cfc5b8b1863e" providerId="LiveId" clId="{9094552B-3F3B-4E7C-9A5C-659DD80B06D5}" dt="2023-03-30T09:45:33.700" v="793" actId="26606"/>
          <ac:spMkLst>
            <pc:docMk/>
            <pc:sldMk cId="387169184" sldId="268"/>
            <ac:spMk id="12" creationId="{385E1BDC-A9B0-4A87-82E3-F3187F69A802}"/>
          </ac:spMkLst>
        </pc:spChg>
        <pc:spChg chg="add">
          <ac:chgData name="Asha Padisetti" userId="8148cfc5b8b1863e" providerId="LiveId" clId="{9094552B-3F3B-4E7C-9A5C-659DD80B06D5}" dt="2023-03-30T09:45:33.700" v="793" actId="26606"/>
          <ac:spMkLst>
            <pc:docMk/>
            <pc:sldMk cId="387169184" sldId="268"/>
            <ac:spMk id="14" creationId="{0990C621-3B8B-4820-8328-D47EF7CE823C}"/>
          </ac:spMkLst>
        </pc:spChg>
        <pc:spChg chg="add">
          <ac:chgData name="Asha Padisetti" userId="8148cfc5b8b1863e" providerId="LiveId" clId="{9094552B-3F3B-4E7C-9A5C-659DD80B06D5}" dt="2023-03-30T09:45:33.700" v="793" actId="26606"/>
          <ac:spMkLst>
            <pc:docMk/>
            <pc:sldMk cId="387169184" sldId="268"/>
            <ac:spMk id="16" creationId="{C1A2385B-1D2A-4E17-84FA-6CB7F0AAE473}"/>
          </ac:spMkLst>
        </pc:spChg>
        <pc:spChg chg="add">
          <ac:chgData name="Asha Padisetti" userId="8148cfc5b8b1863e" providerId="LiveId" clId="{9094552B-3F3B-4E7C-9A5C-659DD80B06D5}" dt="2023-03-30T09:45:33.700" v="793" actId="26606"/>
          <ac:spMkLst>
            <pc:docMk/>
            <pc:sldMk cId="387169184" sldId="268"/>
            <ac:spMk id="18" creationId="{5E791F2F-79DB-4CC0-9FA1-001E3E91E8B7}"/>
          </ac:spMkLst>
        </pc:spChg>
        <pc:picChg chg="add mod">
          <ac:chgData name="Asha Padisetti" userId="8148cfc5b8b1863e" providerId="LiveId" clId="{9094552B-3F3B-4E7C-9A5C-659DD80B06D5}" dt="2023-03-30T09:45:33.700" v="793" actId="26606"/>
          <ac:picMkLst>
            <pc:docMk/>
            <pc:sldMk cId="387169184" sldId="268"/>
            <ac:picMk id="5" creationId="{921DFE46-BC54-1156-BB5F-677B45B10EB4}"/>
          </ac:picMkLst>
        </pc:picChg>
        <pc:picChg chg="add mod">
          <ac:chgData name="Asha Padisetti" userId="8148cfc5b8b1863e" providerId="LiveId" clId="{9094552B-3F3B-4E7C-9A5C-659DD80B06D5}" dt="2023-03-30T09:45:33.700" v="793" actId="26606"/>
          <ac:picMkLst>
            <pc:docMk/>
            <pc:sldMk cId="387169184" sldId="268"/>
            <ac:picMk id="7" creationId="{0487B9E3-AA67-948C-9F75-A902299B9965}"/>
          </ac:picMkLst>
        </pc:picChg>
      </pc:sldChg>
      <pc:sldChg chg="addSp delSp new del mod ord">
        <pc:chgData name="Asha Padisetti" userId="8148cfc5b8b1863e" providerId="LiveId" clId="{9094552B-3F3B-4E7C-9A5C-659DD80B06D5}" dt="2023-03-31T00:55:35.861" v="1525" actId="47"/>
        <pc:sldMkLst>
          <pc:docMk/>
          <pc:sldMk cId="814672874" sldId="269"/>
        </pc:sldMkLst>
        <pc:spChg chg="add del">
          <ac:chgData name="Asha Padisetti" userId="8148cfc5b8b1863e" providerId="LiveId" clId="{9094552B-3F3B-4E7C-9A5C-659DD80B06D5}" dt="2023-03-31T00:32:19.357" v="1374" actId="22"/>
          <ac:spMkLst>
            <pc:docMk/>
            <pc:sldMk cId="814672874" sldId="269"/>
            <ac:spMk id="5" creationId="{BE690771-2B39-2528-1094-C6EA74B01BCF}"/>
          </ac:spMkLst>
        </pc:spChg>
        <pc:picChg chg="add">
          <ac:chgData name="Asha Padisetti" userId="8148cfc5b8b1863e" providerId="LiveId" clId="{9094552B-3F3B-4E7C-9A5C-659DD80B06D5}" dt="2023-03-30T09:48:09.114" v="795" actId="22"/>
          <ac:picMkLst>
            <pc:docMk/>
            <pc:sldMk cId="814672874" sldId="269"/>
            <ac:picMk id="3" creationId="{D6105236-8C18-B35E-2CE8-FAAE15F29966}"/>
          </ac:picMkLst>
        </pc:picChg>
      </pc:sldChg>
      <pc:sldChg chg="addSp delSp modSp new mod ord setBg modNotesTx">
        <pc:chgData name="Asha Padisetti" userId="8148cfc5b8b1863e" providerId="LiveId" clId="{9094552B-3F3B-4E7C-9A5C-659DD80B06D5}" dt="2023-04-01T02:53:02.406" v="2081" actId="26606"/>
        <pc:sldMkLst>
          <pc:docMk/>
          <pc:sldMk cId="2123410725" sldId="270"/>
        </pc:sldMkLst>
        <pc:spChg chg="mod">
          <ac:chgData name="Asha Padisetti" userId="8148cfc5b8b1863e" providerId="LiveId" clId="{9094552B-3F3B-4E7C-9A5C-659DD80B06D5}" dt="2023-04-01T02:53:02.406" v="2081" actId="26606"/>
          <ac:spMkLst>
            <pc:docMk/>
            <pc:sldMk cId="2123410725" sldId="270"/>
            <ac:spMk id="2" creationId="{4AA77C61-B213-3B38-5EAE-E2303185A96C}"/>
          </ac:spMkLst>
        </pc:spChg>
        <pc:spChg chg="del">
          <ac:chgData name="Asha Padisetti" userId="8148cfc5b8b1863e" providerId="LiveId" clId="{9094552B-3F3B-4E7C-9A5C-659DD80B06D5}" dt="2023-03-30T10:09:38.690" v="816" actId="22"/>
          <ac:spMkLst>
            <pc:docMk/>
            <pc:sldMk cId="2123410725" sldId="270"/>
            <ac:spMk id="3" creationId="{CF200515-F378-446B-C9AF-F28AEC2F9436}"/>
          </ac:spMkLst>
        </pc:spChg>
        <pc:spChg chg="add">
          <ac:chgData name="Asha Padisetti" userId="8148cfc5b8b1863e" providerId="LiveId" clId="{9094552B-3F3B-4E7C-9A5C-659DD80B06D5}" dt="2023-04-01T02:53:02.406" v="2081" actId="26606"/>
          <ac:spMkLst>
            <pc:docMk/>
            <pc:sldMk cId="2123410725" sldId="270"/>
            <ac:spMk id="10" creationId="{D4771268-CB57-404A-9271-370EB28F6090}"/>
          </ac:spMkLst>
        </pc:spChg>
        <pc:picChg chg="add mod ord">
          <ac:chgData name="Asha Padisetti" userId="8148cfc5b8b1863e" providerId="LiveId" clId="{9094552B-3F3B-4E7C-9A5C-659DD80B06D5}" dt="2023-04-01T02:53:02.406" v="2081" actId="26606"/>
          <ac:picMkLst>
            <pc:docMk/>
            <pc:sldMk cId="2123410725" sldId="270"/>
            <ac:picMk id="5" creationId="{3B3B0638-1650-D4E9-EB7D-DFA612195B2A}"/>
          </ac:picMkLst>
        </pc:picChg>
      </pc:sldChg>
      <pc:sldChg chg="addSp delSp modSp new mod ord setBg">
        <pc:chgData name="Asha Padisetti" userId="8148cfc5b8b1863e" providerId="LiveId" clId="{9094552B-3F3B-4E7C-9A5C-659DD80B06D5}" dt="2023-03-31T00:57:24.397" v="1530" actId="26606"/>
        <pc:sldMkLst>
          <pc:docMk/>
          <pc:sldMk cId="2109008532" sldId="271"/>
        </pc:sldMkLst>
        <pc:spChg chg="add">
          <ac:chgData name="Asha Padisetti" userId="8148cfc5b8b1863e" providerId="LiveId" clId="{9094552B-3F3B-4E7C-9A5C-659DD80B06D5}" dt="2023-03-31T00:57:24.397" v="1530" actId="26606"/>
          <ac:spMkLst>
            <pc:docMk/>
            <pc:sldMk cId="2109008532" sldId="271"/>
            <ac:spMk id="17" creationId="{C96C8BAF-68F3-4B78-B238-35DF5D86560D}"/>
          </ac:spMkLst>
        </pc:spChg>
        <pc:grpChg chg="add">
          <ac:chgData name="Asha Padisetti" userId="8148cfc5b8b1863e" providerId="LiveId" clId="{9094552B-3F3B-4E7C-9A5C-659DD80B06D5}" dt="2023-03-31T00:57:24.397" v="1530" actId="26606"/>
          <ac:grpSpMkLst>
            <pc:docMk/>
            <pc:sldMk cId="2109008532" sldId="271"/>
            <ac:grpSpMk id="19" creationId="{4F4CD6D0-5A87-4BA2-A13A-0E40511C3CFA}"/>
          </ac:grpSpMkLst>
        </pc:grpChg>
        <pc:grpChg chg="add">
          <ac:chgData name="Asha Padisetti" userId="8148cfc5b8b1863e" providerId="LiveId" clId="{9094552B-3F3B-4E7C-9A5C-659DD80B06D5}" dt="2023-03-31T00:57:24.397" v="1530" actId="26606"/>
          <ac:grpSpMkLst>
            <pc:docMk/>
            <pc:sldMk cId="2109008532" sldId="271"/>
            <ac:grpSpMk id="23" creationId="{E9537076-EF48-4F72-9164-FD8260D550AC}"/>
          </ac:grpSpMkLst>
        </pc:grpChg>
        <pc:grpChg chg="add">
          <ac:chgData name="Asha Padisetti" userId="8148cfc5b8b1863e" providerId="LiveId" clId="{9094552B-3F3B-4E7C-9A5C-659DD80B06D5}" dt="2023-03-31T00:57:24.397" v="1530" actId="26606"/>
          <ac:grpSpMkLst>
            <pc:docMk/>
            <pc:sldMk cId="2109008532" sldId="271"/>
            <ac:grpSpMk id="27" creationId="{6EFC3492-86BD-4D75-B5B4-C2DBFE0BD106}"/>
          </ac:grpSpMkLst>
        </pc:grpChg>
        <pc:picChg chg="add mod">
          <ac:chgData name="Asha Padisetti" userId="8148cfc5b8b1863e" providerId="LiveId" clId="{9094552B-3F3B-4E7C-9A5C-659DD80B06D5}" dt="2023-03-31T00:57:24.397" v="1530" actId="26606"/>
          <ac:picMkLst>
            <pc:docMk/>
            <pc:sldMk cId="2109008532" sldId="271"/>
            <ac:picMk id="2" creationId="{A6DA9784-3467-D814-7B34-DA66A849A40B}"/>
          </ac:picMkLst>
        </pc:picChg>
        <pc:picChg chg="add mod ord">
          <ac:chgData name="Asha Padisetti" userId="8148cfc5b8b1863e" providerId="LiveId" clId="{9094552B-3F3B-4E7C-9A5C-659DD80B06D5}" dt="2023-03-31T00:57:24.397" v="1530" actId="26606"/>
          <ac:picMkLst>
            <pc:docMk/>
            <pc:sldMk cId="2109008532" sldId="271"/>
            <ac:picMk id="3" creationId="{CA03529C-D1B4-AC80-A0F8-BF9B968EEA0D}"/>
          </ac:picMkLst>
        </pc:picChg>
        <pc:picChg chg="add mod ord">
          <ac:chgData name="Asha Padisetti" userId="8148cfc5b8b1863e" providerId="LiveId" clId="{9094552B-3F3B-4E7C-9A5C-659DD80B06D5}" dt="2023-03-31T00:57:24.397" v="1530" actId="26606"/>
          <ac:picMkLst>
            <pc:docMk/>
            <pc:sldMk cId="2109008532" sldId="271"/>
            <ac:picMk id="5" creationId="{B4117ABB-AC85-CC63-4810-75707A3F5EA3}"/>
          </ac:picMkLst>
        </pc:picChg>
        <pc:cxnChg chg="add del">
          <ac:chgData name="Asha Padisetti" userId="8148cfc5b8b1863e" providerId="LiveId" clId="{9094552B-3F3B-4E7C-9A5C-659DD80B06D5}" dt="2023-03-31T00:57:24.397" v="1530" actId="26606"/>
          <ac:cxnSpMkLst>
            <pc:docMk/>
            <pc:sldMk cId="2109008532" sldId="271"/>
            <ac:cxnSpMk id="10" creationId="{DCD67800-37AC-4E14-89B0-F79DCB3FB86D}"/>
          </ac:cxnSpMkLst>
        </pc:cxnChg>
        <pc:cxnChg chg="add del">
          <ac:chgData name="Asha Padisetti" userId="8148cfc5b8b1863e" providerId="LiveId" clId="{9094552B-3F3B-4E7C-9A5C-659DD80B06D5}" dt="2023-03-31T00:57:24.397" v="1530" actId="26606"/>
          <ac:cxnSpMkLst>
            <pc:docMk/>
            <pc:sldMk cId="2109008532" sldId="271"/>
            <ac:cxnSpMk id="12" creationId="{20F1788F-A5AE-4188-8274-F7F2E3833ECD}"/>
          </ac:cxnSpMkLst>
        </pc:cxnChg>
      </pc:sldChg>
      <pc:sldChg chg="addSp new del mod">
        <pc:chgData name="Asha Padisetti" userId="8148cfc5b8b1863e" providerId="LiveId" clId="{9094552B-3F3B-4E7C-9A5C-659DD80B06D5}" dt="2023-03-31T01:15:52.465" v="1633" actId="47"/>
        <pc:sldMkLst>
          <pc:docMk/>
          <pc:sldMk cId="106374389" sldId="272"/>
        </pc:sldMkLst>
        <pc:spChg chg="add">
          <ac:chgData name="Asha Padisetti" userId="8148cfc5b8b1863e" providerId="LiveId" clId="{9094552B-3F3B-4E7C-9A5C-659DD80B06D5}" dt="2023-03-30T10:12:13.697" v="820" actId="22"/>
          <ac:spMkLst>
            <pc:docMk/>
            <pc:sldMk cId="106374389" sldId="272"/>
            <ac:spMk id="3" creationId="{7B964734-47AC-47B5-59E3-20825ABD730D}"/>
          </ac:spMkLst>
        </pc:spChg>
      </pc:sldChg>
      <pc:sldChg chg="addSp modSp new mod ord setBg">
        <pc:chgData name="Asha Padisetti" userId="8148cfc5b8b1863e" providerId="LiveId" clId="{9094552B-3F3B-4E7C-9A5C-659DD80B06D5}" dt="2023-03-31T02:25:39.940" v="1769" actId="27614"/>
        <pc:sldMkLst>
          <pc:docMk/>
          <pc:sldMk cId="368996421" sldId="273"/>
        </pc:sldMkLst>
        <pc:spChg chg="add">
          <ac:chgData name="Asha Padisetti" userId="8148cfc5b8b1863e" providerId="LiveId" clId="{9094552B-3F3B-4E7C-9A5C-659DD80B06D5}" dt="2023-03-31T02:25:19.461" v="1766" actId="26606"/>
          <ac:spMkLst>
            <pc:docMk/>
            <pc:sldMk cId="368996421" sldId="273"/>
            <ac:spMk id="8" creationId="{AB8C311F-7253-4AED-9701-7FC0708C41C7}"/>
          </ac:spMkLst>
        </pc:spChg>
        <pc:spChg chg="add">
          <ac:chgData name="Asha Padisetti" userId="8148cfc5b8b1863e" providerId="LiveId" clId="{9094552B-3F3B-4E7C-9A5C-659DD80B06D5}" dt="2023-03-31T02:25:19.461" v="1766" actId="26606"/>
          <ac:spMkLst>
            <pc:docMk/>
            <pc:sldMk cId="368996421" sldId="273"/>
            <ac:spMk id="10" creationId="{FD073016-B734-483B-8953-5BADEE145112}"/>
          </ac:spMkLst>
        </pc:spChg>
        <pc:spChg chg="add">
          <ac:chgData name="Asha Padisetti" userId="8148cfc5b8b1863e" providerId="LiveId" clId="{9094552B-3F3B-4E7C-9A5C-659DD80B06D5}" dt="2023-03-31T02:25:19.461" v="1766" actId="26606"/>
          <ac:spMkLst>
            <pc:docMk/>
            <pc:sldMk cId="368996421" sldId="273"/>
            <ac:spMk id="12" creationId="{90A7EAB6-59D3-4325-8DE6-E0CA4009CE53}"/>
          </ac:spMkLst>
        </pc:spChg>
        <pc:spChg chg="add">
          <ac:chgData name="Asha Padisetti" userId="8148cfc5b8b1863e" providerId="LiveId" clId="{9094552B-3F3B-4E7C-9A5C-659DD80B06D5}" dt="2023-03-31T02:25:19.461" v="1766" actId="26606"/>
          <ac:spMkLst>
            <pc:docMk/>
            <pc:sldMk cId="368996421" sldId="273"/>
            <ac:spMk id="14" creationId="{A8D57A06-A426-446D-B02C-A2DC6B62E45E}"/>
          </ac:spMkLst>
        </pc:spChg>
        <pc:picChg chg="add mod">
          <ac:chgData name="Asha Padisetti" userId="8148cfc5b8b1863e" providerId="LiveId" clId="{9094552B-3F3B-4E7C-9A5C-659DD80B06D5}" dt="2023-03-31T02:25:39.940" v="1769" actId="27614"/>
          <ac:picMkLst>
            <pc:docMk/>
            <pc:sldMk cId="368996421" sldId="273"/>
            <ac:picMk id="3" creationId="{CF477CB7-CAA8-EF69-5A64-801B972CD96D}"/>
          </ac:picMkLst>
        </pc:picChg>
      </pc:sldChg>
      <pc:sldChg chg="new del">
        <pc:chgData name="Asha Padisetti" userId="8148cfc5b8b1863e" providerId="LiveId" clId="{9094552B-3F3B-4E7C-9A5C-659DD80B06D5}" dt="2023-03-30T10:22:02.712" v="892" actId="47"/>
        <pc:sldMkLst>
          <pc:docMk/>
          <pc:sldMk cId="1114672449" sldId="274"/>
        </pc:sldMkLst>
      </pc:sldChg>
      <pc:sldChg chg="addSp delSp modSp new mod ord modNotesTx">
        <pc:chgData name="Asha Padisetti" userId="8148cfc5b8b1863e" providerId="LiveId" clId="{9094552B-3F3B-4E7C-9A5C-659DD80B06D5}" dt="2023-03-31T02:21:37.469" v="1764"/>
        <pc:sldMkLst>
          <pc:docMk/>
          <pc:sldMk cId="3021147697" sldId="275"/>
        </pc:sldMkLst>
        <pc:spChg chg="mod">
          <ac:chgData name="Asha Padisetti" userId="8148cfc5b8b1863e" providerId="LiveId" clId="{9094552B-3F3B-4E7C-9A5C-659DD80B06D5}" dt="2023-03-31T01:16:57.376" v="1647" actId="108"/>
          <ac:spMkLst>
            <pc:docMk/>
            <pc:sldMk cId="3021147697" sldId="275"/>
            <ac:spMk id="2" creationId="{55749465-8859-F6A2-1AA2-210EC32DBBA8}"/>
          </ac:spMkLst>
        </pc:spChg>
        <pc:spChg chg="del mod">
          <ac:chgData name="Asha Padisetti" userId="8148cfc5b8b1863e" providerId="LiveId" clId="{9094552B-3F3B-4E7C-9A5C-659DD80B06D5}" dt="2023-03-31T02:12:38.854" v="1650"/>
          <ac:spMkLst>
            <pc:docMk/>
            <pc:sldMk cId="3021147697" sldId="275"/>
            <ac:spMk id="3" creationId="{238E17D8-AB17-E682-DFA2-DBF41ECA358C}"/>
          </ac:spMkLst>
        </pc:spChg>
        <pc:picChg chg="add mod">
          <ac:chgData name="Asha Padisetti" userId="8148cfc5b8b1863e" providerId="LiveId" clId="{9094552B-3F3B-4E7C-9A5C-659DD80B06D5}" dt="2023-03-31T02:12:43.046" v="1652" actId="962"/>
          <ac:picMkLst>
            <pc:docMk/>
            <pc:sldMk cId="3021147697" sldId="275"/>
            <ac:picMk id="5" creationId="{83A81C90-0786-50AB-E7C5-A69284D269B3}"/>
          </ac:picMkLst>
        </pc:picChg>
      </pc:sldChg>
      <pc:sldChg chg="modSp new del mod">
        <pc:chgData name="Asha Padisetti" userId="8148cfc5b8b1863e" providerId="LiveId" clId="{9094552B-3F3B-4E7C-9A5C-659DD80B06D5}" dt="2023-03-31T00:19:44.784" v="1200" actId="47"/>
        <pc:sldMkLst>
          <pc:docMk/>
          <pc:sldMk cId="3695139834" sldId="276"/>
        </pc:sldMkLst>
        <pc:spChg chg="mod">
          <ac:chgData name="Asha Padisetti" userId="8148cfc5b8b1863e" providerId="LiveId" clId="{9094552B-3F3B-4E7C-9A5C-659DD80B06D5}" dt="2023-03-30T10:24:37.884" v="907" actId="20577"/>
          <ac:spMkLst>
            <pc:docMk/>
            <pc:sldMk cId="3695139834" sldId="276"/>
            <ac:spMk id="2" creationId="{11FF0113-62EA-664B-1B42-ACDF40B399B4}"/>
          </ac:spMkLst>
        </pc:spChg>
      </pc:sldChg>
      <pc:sldChg chg="addSp delSp modSp new mod ord setBg setClrOvrMap">
        <pc:chgData name="Asha Padisetti" userId="8148cfc5b8b1863e" providerId="LiveId" clId="{9094552B-3F3B-4E7C-9A5C-659DD80B06D5}" dt="2023-03-31T01:13:11.334" v="1585"/>
        <pc:sldMkLst>
          <pc:docMk/>
          <pc:sldMk cId="4238593041" sldId="277"/>
        </pc:sldMkLst>
        <pc:spChg chg="mod">
          <ac:chgData name="Asha Padisetti" userId="8148cfc5b8b1863e" providerId="LiveId" clId="{9094552B-3F3B-4E7C-9A5C-659DD80B06D5}" dt="2023-03-31T00:56:13.877" v="1526" actId="26606"/>
          <ac:spMkLst>
            <pc:docMk/>
            <pc:sldMk cId="4238593041" sldId="277"/>
            <ac:spMk id="2" creationId="{9FC064AD-163B-45B1-E57C-98FD4F4B4F64}"/>
          </ac:spMkLst>
        </pc:spChg>
        <pc:spChg chg="del">
          <ac:chgData name="Asha Padisetti" userId="8148cfc5b8b1863e" providerId="LiveId" clId="{9094552B-3F3B-4E7C-9A5C-659DD80B06D5}" dt="2023-03-31T00:56:13.877" v="1526" actId="26606"/>
          <ac:spMkLst>
            <pc:docMk/>
            <pc:sldMk cId="4238593041" sldId="277"/>
            <ac:spMk id="3" creationId="{ECD17596-4AD0-6D5C-65D7-5AC9D6E8DD01}"/>
          </ac:spMkLst>
        </pc:spChg>
        <pc:spChg chg="add">
          <ac:chgData name="Asha Padisetti" userId="8148cfc5b8b1863e" providerId="LiveId" clId="{9094552B-3F3B-4E7C-9A5C-659DD80B06D5}" dt="2023-03-31T00:56:13.877" v="1526" actId="26606"/>
          <ac:spMkLst>
            <pc:docMk/>
            <pc:sldMk cId="4238593041" sldId="277"/>
            <ac:spMk id="9" creationId="{71B2258F-86CA-4D4D-8270-BC05FCDEBFB3}"/>
          </ac:spMkLst>
        </pc:spChg>
        <pc:picChg chg="add">
          <ac:chgData name="Asha Padisetti" userId="8148cfc5b8b1863e" providerId="LiveId" clId="{9094552B-3F3B-4E7C-9A5C-659DD80B06D5}" dt="2023-03-31T00:56:13.877" v="1526" actId="26606"/>
          <ac:picMkLst>
            <pc:docMk/>
            <pc:sldMk cId="4238593041" sldId="277"/>
            <ac:picMk id="5" creationId="{57E8001E-CA49-1881-DCFA-9658B5E47903}"/>
          </ac:picMkLst>
        </pc:picChg>
      </pc:sldChg>
      <pc:sldChg chg="addSp delSp modSp new mod ord">
        <pc:chgData name="Asha Padisetti" userId="8148cfc5b8b1863e" providerId="LiveId" clId="{9094552B-3F3B-4E7C-9A5C-659DD80B06D5}" dt="2023-04-01T02:53:18.249" v="2115" actId="20577"/>
        <pc:sldMkLst>
          <pc:docMk/>
          <pc:sldMk cId="3335002806" sldId="278"/>
        </pc:sldMkLst>
        <pc:spChg chg="mod">
          <ac:chgData name="Asha Padisetti" userId="8148cfc5b8b1863e" providerId="LiveId" clId="{9094552B-3F3B-4E7C-9A5C-659DD80B06D5}" dt="2023-04-01T02:53:18.249" v="2115" actId="20577"/>
          <ac:spMkLst>
            <pc:docMk/>
            <pc:sldMk cId="3335002806" sldId="278"/>
            <ac:spMk id="2" creationId="{1C342A35-D539-300E-771C-3196C86E2817}"/>
          </ac:spMkLst>
        </pc:spChg>
        <pc:spChg chg="del">
          <ac:chgData name="Asha Padisetti" userId="8148cfc5b8b1863e" providerId="LiveId" clId="{9094552B-3F3B-4E7C-9A5C-659DD80B06D5}" dt="2023-03-31T00:22:46.330" v="1204" actId="22"/>
          <ac:spMkLst>
            <pc:docMk/>
            <pc:sldMk cId="3335002806" sldId="278"/>
            <ac:spMk id="3" creationId="{9E7C5093-DDF9-C96E-C7E0-FFCA320922DD}"/>
          </ac:spMkLst>
        </pc:spChg>
        <pc:picChg chg="add mod ord">
          <ac:chgData name="Asha Padisetti" userId="8148cfc5b8b1863e" providerId="LiveId" clId="{9094552B-3F3B-4E7C-9A5C-659DD80B06D5}" dt="2023-03-31T00:43:19.768" v="1417" actId="1076"/>
          <ac:picMkLst>
            <pc:docMk/>
            <pc:sldMk cId="3335002806" sldId="278"/>
            <ac:picMk id="5" creationId="{35ECFF61-F8DD-6AB5-6F86-0A573C183FA1}"/>
          </ac:picMkLst>
        </pc:picChg>
        <pc:picChg chg="add mod">
          <ac:chgData name="Asha Padisetti" userId="8148cfc5b8b1863e" providerId="LiveId" clId="{9094552B-3F3B-4E7C-9A5C-659DD80B06D5}" dt="2023-03-31T00:43:24.670" v="1418" actId="1076"/>
          <ac:picMkLst>
            <pc:docMk/>
            <pc:sldMk cId="3335002806" sldId="278"/>
            <ac:picMk id="7" creationId="{9718AF55-4329-AAD0-B865-206772318E26}"/>
          </ac:picMkLst>
        </pc:picChg>
      </pc:sldChg>
      <pc:sldChg chg="addSp modSp new mod setBg">
        <pc:chgData name="Asha Padisetti" userId="8148cfc5b8b1863e" providerId="LiveId" clId="{9094552B-3F3B-4E7C-9A5C-659DD80B06D5}" dt="2023-03-31T02:20:19.381" v="1761" actId="26606"/>
        <pc:sldMkLst>
          <pc:docMk/>
          <pc:sldMk cId="2218760147" sldId="279"/>
        </pc:sldMkLst>
        <pc:spChg chg="mod">
          <ac:chgData name="Asha Padisetti" userId="8148cfc5b8b1863e" providerId="LiveId" clId="{9094552B-3F3B-4E7C-9A5C-659DD80B06D5}" dt="2023-03-31T02:20:19.381" v="1761" actId="26606"/>
          <ac:spMkLst>
            <pc:docMk/>
            <pc:sldMk cId="2218760147" sldId="279"/>
            <ac:spMk id="2" creationId="{1D134C80-9B9E-B456-0E89-0B296BB349C9}"/>
          </ac:spMkLst>
        </pc:spChg>
        <pc:spChg chg="mod">
          <ac:chgData name="Asha Padisetti" userId="8148cfc5b8b1863e" providerId="LiveId" clId="{9094552B-3F3B-4E7C-9A5C-659DD80B06D5}" dt="2023-03-31T02:20:19.381" v="1761" actId="26606"/>
          <ac:spMkLst>
            <pc:docMk/>
            <pc:sldMk cId="2218760147" sldId="279"/>
            <ac:spMk id="3" creationId="{19643207-50AD-AD09-6DC0-5B3DC4E1BC3A}"/>
          </ac:spMkLst>
        </pc:spChg>
        <pc:spChg chg="add">
          <ac:chgData name="Asha Padisetti" userId="8148cfc5b8b1863e" providerId="LiveId" clId="{9094552B-3F3B-4E7C-9A5C-659DD80B06D5}" dt="2023-03-31T02:20:19.381" v="1761" actId="26606"/>
          <ac:spMkLst>
            <pc:docMk/>
            <pc:sldMk cId="2218760147" sldId="279"/>
            <ac:spMk id="9" creationId="{04C21BAE-6866-4C7A-A7EC-C1B2E572D5BE}"/>
          </ac:spMkLst>
        </pc:spChg>
        <pc:spChg chg="add">
          <ac:chgData name="Asha Padisetti" userId="8148cfc5b8b1863e" providerId="LiveId" clId="{9094552B-3F3B-4E7C-9A5C-659DD80B06D5}" dt="2023-03-31T02:20:19.381" v="1761" actId="26606"/>
          <ac:spMkLst>
            <pc:docMk/>
            <pc:sldMk cId="2218760147" sldId="279"/>
            <ac:spMk id="11" creationId="{7E7D0C94-08B4-48AE-8813-CC4D60294F42}"/>
          </ac:spMkLst>
        </pc:spChg>
        <pc:spChg chg="add">
          <ac:chgData name="Asha Padisetti" userId="8148cfc5b8b1863e" providerId="LiveId" clId="{9094552B-3F3B-4E7C-9A5C-659DD80B06D5}" dt="2023-03-31T02:20:19.381" v="1761" actId="26606"/>
          <ac:spMkLst>
            <pc:docMk/>
            <pc:sldMk cId="2218760147" sldId="279"/>
            <ac:spMk id="13" creationId="{F0C518C2-0AA4-470C-87B9-9CBF428FBA25}"/>
          </ac:spMkLst>
        </pc:spChg>
        <pc:picChg chg="add">
          <ac:chgData name="Asha Padisetti" userId="8148cfc5b8b1863e" providerId="LiveId" clId="{9094552B-3F3B-4E7C-9A5C-659DD80B06D5}" dt="2023-03-31T02:20:19.381" v="1761" actId="26606"/>
          <ac:picMkLst>
            <pc:docMk/>
            <pc:sldMk cId="2218760147" sldId="279"/>
            <ac:picMk id="5" creationId="{A2917AE6-B590-56F5-CC4D-B007462880C9}"/>
          </ac:picMkLst>
        </pc:picChg>
      </pc:sldChg>
      <pc:sldChg chg="addSp modSp new mod setBg">
        <pc:chgData name="Asha Padisetti" userId="8148cfc5b8b1863e" providerId="LiveId" clId="{9094552B-3F3B-4E7C-9A5C-659DD80B06D5}" dt="2023-04-01T05:08:18.017" v="2196" actId="6549"/>
        <pc:sldMkLst>
          <pc:docMk/>
          <pc:sldMk cId="2889373818" sldId="280"/>
        </pc:sldMkLst>
        <pc:spChg chg="mod">
          <ac:chgData name="Asha Padisetti" userId="8148cfc5b8b1863e" providerId="LiveId" clId="{9094552B-3F3B-4E7C-9A5C-659DD80B06D5}" dt="2023-03-31T00:49:41.223" v="1461" actId="26606"/>
          <ac:spMkLst>
            <pc:docMk/>
            <pc:sldMk cId="2889373818" sldId="280"/>
            <ac:spMk id="2" creationId="{A4F5040B-5D01-A851-2D74-76A7855005D0}"/>
          </ac:spMkLst>
        </pc:spChg>
        <pc:spChg chg="mod">
          <ac:chgData name="Asha Padisetti" userId="8148cfc5b8b1863e" providerId="LiveId" clId="{9094552B-3F3B-4E7C-9A5C-659DD80B06D5}" dt="2023-04-01T05:08:18.017" v="2196" actId="6549"/>
          <ac:spMkLst>
            <pc:docMk/>
            <pc:sldMk cId="2889373818" sldId="280"/>
            <ac:spMk id="3" creationId="{D1BBB22D-B0DF-1073-E5C2-912B4BFAE637}"/>
          </ac:spMkLst>
        </pc:spChg>
        <pc:spChg chg="add">
          <ac:chgData name="Asha Padisetti" userId="8148cfc5b8b1863e" providerId="LiveId" clId="{9094552B-3F3B-4E7C-9A5C-659DD80B06D5}" dt="2023-03-31T00:49:41.223" v="1461" actId="26606"/>
          <ac:spMkLst>
            <pc:docMk/>
            <pc:sldMk cId="2889373818" sldId="280"/>
            <ac:spMk id="9" creationId="{2E17E911-875F-4DE5-8699-99D9F1805A5D}"/>
          </ac:spMkLst>
        </pc:spChg>
        <pc:spChg chg="add">
          <ac:chgData name="Asha Padisetti" userId="8148cfc5b8b1863e" providerId="LiveId" clId="{9094552B-3F3B-4E7C-9A5C-659DD80B06D5}" dt="2023-03-31T00:49:41.223" v="1461" actId="26606"/>
          <ac:spMkLst>
            <pc:docMk/>
            <pc:sldMk cId="2889373818" sldId="280"/>
            <ac:spMk id="11" creationId="{CD9FE4EF-C4D8-49A0-B2FF-81D8DB7D8A24}"/>
          </ac:spMkLst>
        </pc:spChg>
        <pc:spChg chg="add">
          <ac:chgData name="Asha Padisetti" userId="8148cfc5b8b1863e" providerId="LiveId" clId="{9094552B-3F3B-4E7C-9A5C-659DD80B06D5}" dt="2023-03-31T00:49:41.223" v="1461" actId="26606"/>
          <ac:spMkLst>
            <pc:docMk/>
            <pc:sldMk cId="2889373818" sldId="280"/>
            <ac:spMk id="13" creationId="{4300840D-0A0B-4512-BACA-B439D5B9C57C}"/>
          </ac:spMkLst>
        </pc:spChg>
        <pc:spChg chg="add">
          <ac:chgData name="Asha Padisetti" userId="8148cfc5b8b1863e" providerId="LiveId" clId="{9094552B-3F3B-4E7C-9A5C-659DD80B06D5}" dt="2023-03-31T00:49:41.223" v="1461" actId="26606"/>
          <ac:spMkLst>
            <pc:docMk/>
            <pc:sldMk cId="2889373818" sldId="280"/>
            <ac:spMk id="15" creationId="{D2B78728-A580-49A7-84F9-6EF6F583ADE0}"/>
          </ac:spMkLst>
        </pc:spChg>
        <pc:spChg chg="add">
          <ac:chgData name="Asha Padisetti" userId="8148cfc5b8b1863e" providerId="LiveId" clId="{9094552B-3F3B-4E7C-9A5C-659DD80B06D5}" dt="2023-03-31T00:49:41.223" v="1461" actId="26606"/>
          <ac:spMkLst>
            <pc:docMk/>
            <pc:sldMk cId="2889373818" sldId="280"/>
            <ac:spMk id="17" creationId="{38FAA1A1-D861-433F-88FA-1E9D6FD31D11}"/>
          </ac:spMkLst>
        </pc:spChg>
        <pc:spChg chg="add">
          <ac:chgData name="Asha Padisetti" userId="8148cfc5b8b1863e" providerId="LiveId" clId="{9094552B-3F3B-4E7C-9A5C-659DD80B06D5}" dt="2023-03-31T00:49:41.223" v="1461" actId="26606"/>
          <ac:spMkLst>
            <pc:docMk/>
            <pc:sldMk cId="2889373818" sldId="280"/>
            <ac:spMk id="19" creationId="{8D71EDA1-87BF-4D5D-AB79-F346FD19278A}"/>
          </ac:spMkLst>
        </pc:spChg>
        <pc:picChg chg="add">
          <ac:chgData name="Asha Padisetti" userId="8148cfc5b8b1863e" providerId="LiveId" clId="{9094552B-3F3B-4E7C-9A5C-659DD80B06D5}" dt="2023-03-31T00:49:41.223" v="1461" actId="26606"/>
          <ac:picMkLst>
            <pc:docMk/>
            <pc:sldMk cId="2889373818" sldId="280"/>
            <ac:picMk id="5" creationId="{7223EFFA-4C53-5756-8346-4F5757D1E4EF}"/>
          </ac:picMkLst>
        </pc:picChg>
      </pc:sldChg>
      <pc:sldChg chg="addSp delSp modSp new mod setBg">
        <pc:chgData name="Asha Padisetti" userId="8148cfc5b8b1863e" providerId="LiveId" clId="{9094552B-3F3B-4E7C-9A5C-659DD80B06D5}" dt="2023-03-31T00:55:31.443" v="1524" actId="26606"/>
        <pc:sldMkLst>
          <pc:docMk/>
          <pc:sldMk cId="1261746747" sldId="281"/>
        </pc:sldMkLst>
        <pc:spChg chg="mod">
          <ac:chgData name="Asha Padisetti" userId="8148cfc5b8b1863e" providerId="LiveId" clId="{9094552B-3F3B-4E7C-9A5C-659DD80B06D5}" dt="2023-03-31T00:55:31.443" v="1524" actId="26606"/>
          <ac:spMkLst>
            <pc:docMk/>
            <pc:sldMk cId="1261746747" sldId="281"/>
            <ac:spMk id="2" creationId="{5638644F-2A6D-25D6-A0DE-5D0A2949CE53}"/>
          </ac:spMkLst>
        </pc:spChg>
        <pc:spChg chg="del">
          <ac:chgData name="Asha Padisetti" userId="8148cfc5b8b1863e" providerId="LiveId" clId="{9094552B-3F3B-4E7C-9A5C-659DD80B06D5}" dt="2023-03-31T00:55:31.443" v="1524" actId="26606"/>
          <ac:spMkLst>
            <pc:docMk/>
            <pc:sldMk cId="1261746747" sldId="281"/>
            <ac:spMk id="3" creationId="{F26D2E30-6165-2A56-8DFA-8D9C0336A503}"/>
          </ac:spMkLst>
        </pc:spChg>
        <pc:spChg chg="add">
          <ac:chgData name="Asha Padisetti" userId="8148cfc5b8b1863e" providerId="LiveId" clId="{9094552B-3F3B-4E7C-9A5C-659DD80B06D5}" dt="2023-03-31T00:55:31.443" v="1524" actId="26606"/>
          <ac:spMkLst>
            <pc:docMk/>
            <pc:sldMk cId="1261746747" sldId="281"/>
            <ac:spMk id="9" creationId="{A4AC5506-6312-4701-8D3C-40187889A947}"/>
          </ac:spMkLst>
        </pc:spChg>
        <pc:picChg chg="add mod">
          <ac:chgData name="Asha Padisetti" userId="8148cfc5b8b1863e" providerId="LiveId" clId="{9094552B-3F3B-4E7C-9A5C-659DD80B06D5}" dt="2023-03-31T00:55:31.443" v="1524" actId="26606"/>
          <ac:picMkLst>
            <pc:docMk/>
            <pc:sldMk cId="1261746747" sldId="281"/>
            <ac:picMk id="4" creationId="{C2DC0F3D-D37F-C9C2-DDBE-DAA46317789D}"/>
          </ac:picMkLst>
        </pc:picChg>
      </pc:sldChg>
      <pc:sldChg chg="new del">
        <pc:chgData name="Asha Padisetti" userId="8148cfc5b8b1863e" providerId="LiveId" clId="{9094552B-3F3B-4E7C-9A5C-659DD80B06D5}" dt="2023-03-31T00:54:06.324" v="1491" actId="47"/>
        <pc:sldMkLst>
          <pc:docMk/>
          <pc:sldMk cId="3659074795" sldId="281"/>
        </pc:sldMkLst>
      </pc:sldChg>
      <pc:sldChg chg="addSp delSp modSp new del mod ord setBg">
        <pc:chgData name="Asha Padisetti" userId="8148cfc5b8b1863e" providerId="LiveId" clId="{9094552B-3F3B-4E7C-9A5C-659DD80B06D5}" dt="2023-04-01T05:53:37.609" v="2197" actId="47"/>
        <pc:sldMkLst>
          <pc:docMk/>
          <pc:sldMk cId="2292431061" sldId="282"/>
        </pc:sldMkLst>
        <pc:spChg chg="mod">
          <ac:chgData name="Asha Padisetti" userId="8148cfc5b8b1863e" providerId="LiveId" clId="{9094552B-3F3B-4E7C-9A5C-659DD80B06D5}" dt="2023-03-31T01:05:21.428" v="1537" actId="26606"/>
          <ac:spMkLst>
            <pc:docMk/>
            <pc:sldMk cId="2292431061" sldId="282"/>
            <ac:spMk id="2" creationId="{3E27D8C4-2E70-8A7F-C6BA-EC31CFC617C3}"/>
          </ac:spMkLst>
        </pc:spChg>
        <pc:spChg chg="del">
          <ac:chgData name="Asha Padisetti" userId="8148cfc5b8b1863e" providerId="LiveId" clId="{9094552B-3F3B-4E7C-9A5C-659DD80B06D5}" dt="2023-03-31T01:05:01.656" v="1531" actId="22"/>
          <ac:spMkLst>
            <pc:docMk/>
            <pc:sldMk cId="2292431061" sldId="282"/>
            <ac:spMk id="3" creationId="{DF762826-656F-9CEA-BB1B-467E4E01F1C9}"/>
          </ac:spMkLst>
        </pc:spChg>
        <pc:spChg chg="add">
          <ac:chgData name="Asha Padisetti" userId="8148cfc5b8b1863e" providerId="LiveId" clId="{9094552B-3F3B-4E7C-9A5C-659DD80B06D5}" dt="2023-03-31T01:05:21.428" v="1537" actId="26606"/>
          <ac:spMkLst>
            <pc:docMk/>
            <pc:sldMk cId="2292431061" sldId="282"/>
            <ac:spMk id="10" creationId="{6753252F-4873-4F63-801D-CC719279A7D5}"/>
          </ac:spMkLst>
        </pc:spChg>
        <pc:spChg chg="add">
          <ac:chgData name="Asha Padisetti" userId="8148cfc5b8b1863e" providerId="LiveId" clId="{9094552B-3F3B-4E7C-9A5C-659DD80B06D5}" dt="2023-03-31T01:05:21.428" v="1537" actId="26606"/>
          <ac:spMkLst>
            <pc:docMk/>
            <pc:sldMk cId="2292431061" sldId="282"/>
            <ac:spMk id="12" creationId="{047C8CCB-F95D-4249-92DD-651249D3535A}"/>
          </ac:spMkLst>
        </pc:spChg>
        <pc:picChg chg="add mod ord">
          <ac:chgData name="Asha Padisetti" userId="8148cfc5b8b1863e" providerId="LiveId" clId="{9094552B-3F3B-4E7C-9A5C-659DD80B06D5}" dt="2023-03-31T01:05:21.428" v="1537" actId="26606"/>
          <ac:picMkLst>
            <pc:docMk/>
            <pc:sldMk cId="2292431061" sldId="282"/>
            <ac:picMk id="5" creationId="{240866ED-07C3-A1A5-AD74-2FA339B4F622}"/>
          </ac:picMkLst>
        </pc:picChg>
      </pc:sldChg>
      <pc:sldChg chg="addSp delSp modSp new mod setBg modNotesTx">
        <pc:chgData name="Asha Padisetti" userId="8148cfc5b8b1863e" providerId="LiveId" clId="{9094552B-3F3B-4E7C-9A5C-659DD80B06D5}" dt="2023-03-31T01:10:53.947" v="1565" actId="20577"/>
        <pc:sldMkLst>
          <pc:docMk/>
          <pc:sldMk cId="2991455530" sldId="283"/>
        </pc:sldMkLst>
        <pc:spChg chg="mod ord">
          <ac:chgData name="Asha Padisetti" userId="8148cfc5b8b1863e" providerId="LiveId" clId="{9094552B-3F3B-4E7C-9A5C-659DD80B06D5}" dt="2023-03-31T01:09:17.597" v="1558" actId="20577"/>
          <ac:spMkLst>
            <pc:docMk/>
            <pc:sldMk cId="2991455530" sldId="283"/>
            <ac:spMk id="2" creationId="{5947B8BD-8413-ED65-BAB6-8D750F8C1FFF}"/>
          </ac:spMkLst>
        </pc:spChg>
        <pc:spChg chg="del">
          <ac:chgData name="Asha Padisetti" userId="8148cfc5b8b1863e" providerId="LiveId" clId="{9094552B-3F3B-4E7C-9A5C-659DD80B06D5}" dt="2023-03-31T01:08:02.843" v="1543" actId="22"/>
          <ac:spMkLst>
            <pc:docMk/>
            <pc:sldMk cId="2991455530" sldId="283"/>
            <ac:spMk id="3" creationId="{4D70372C-DF9B-2B7A-C149-9C542E205BA3}"/>
          </ac:spMkLst>
        </pc:spChg>
        <pc:spChg chg="add">
          <ac:chgData name="Asha Padisetti" userId="8148cfc5b8b1863e" providerId="LiveId" clId="{9094552B-3F3B-4E7C-9A5C-659DD80B06D5}" dt="2023-03-31T01:08:16.770" v="1545" actId="26606"/>
          <ac:spMkLst>
            <pc:docMk/>
            <pc:sldMk cId="2991455530" sldId="283"/>
            <ac:spMk id="10" creationId="{37C89E4B-3C9F-44B9-8B86-D9E3D112D8EC}"/>
          </ac:spMkLst>
        </pc:spChg>
        <pc:picChg chg="add mod ord">
          <ac:chgData name="Asha Padisetti" userId="8148cfc5b8b1863e" providerId="LiveId" clId="{9094552B-3F3B-4E7C-9A5C-659DD80B06D5}" dt="2023-03-31T01:08:16.770" v="1545" actId="26606"/>
          <ac:picMkLst>
            <pc:docMk/>
            <pc:sldMk cId="2991455530" sldId="283"/>
            <ac:picMk id="5" creationId="{C0C6C002-42C0-08DE-B67E-86E67388BF4C}"/>
          </ac:picMkLst>
        </pc:picChg>
        <pc:cxnChg chg="add">
          <ac:chgData name="Asha Padisetti" userId="8148cfc5b8b1863e" providerId="LiveId" clId="{9094552B-3F3B-4E7C-9A5C-659DD80B06D5}" dt="2023-03-31T01:08:16.770" v="1545" actId="26606"/>
          <ac:cxnSpMkLst>
            <pc:docMk/>
            <pc:sldMk cId="2991455530" sldId="283"/>
            <ac:cxnSpMk id="12" creationId="{AA2EAA10-076F-46BD-8F0F-B9A2FB77A85C}"/>
          </ac:cxnSpMkLst>
        </pc:cxnChg>
        <pc:cxnChg chg="add">
          <ac:chgData name="Asha Padisetti" userId="8148cfc5b8b1863e" providerId="LiveId" clId="{9094552B-3F3B-4E7C-9A5C-659DD80B06D5}" dt="2023-03-31T01:08:16.770" v="1545" actId="26606"/>
          <ac:cxnSpMkLst>
            <pc:docMk/>
            <pc:sldMk cId="2991455530" sldId="283"/>
            <ac:cxnSpMk id="14" creationId="{D891E407-403B-4764-86C9-33A56D3BCAA3}"/>
          </ac:cxnSpMkLst>
        </pc:cxnChg>
      </pc:sldChg>
      <pc:sldChg chg="addSp modSp new mod ord setBg modNotesTx">
        <pc:chgData name="Asha Padisetti" userId="8148cfc5b8b1863e" providerId="LiveId" clId="{9094552B-3F3B-4E7C-9A5C-659DD80B06D5}" dt="2023-03-31T01:15:35.533" v="1632"/>
        <pc:sldMkLst>
          <pc:docMk/>
          <pc:sldMk cId="2478389078" sldId="284"/>
        </pc:sldMkLst>
        <pc:spChg chg="mod">
          <ac:chgData name="Asha Padisetti" userId="8148cfc5b8b1863e" providerId="LiveId" clId="{9094552B-3F3B-4E7C-9A5C-659DD80B06D5}" dt="2023-03-31T01:12:51.069" v="1582" actId="26606"/>
          <ac:spMkLst>
            <pc:docMk/>
            <pc:sldMk cId="2478389078" sldId="284"/>
            <ac:spMk id="2" creationId="{DF31BB87-9C40-324E-F353-3E20EFA8522A}"/>
          </ac:spMkLst>
        </pc:spChg>
        <pc:spChg chg="mod">
          <ac:chgData name="Asha Padisetti" userId="8148cfc5b8b1863e" providerId="LiveId" clId="{9094552B-3F3B-4E7C-9A5C-659DD80B06D5}" dt="2023-03-31T01:12:58.240" v="1583" actId="12"/>
          <ac:spMkLst>
            <pc:docMk/>
            <pc:sldMk cId="2478389078" sldId="284"/>
            <ac:spMk id="3" creationId="{08C759E1-D9D1-9986-6DFB-323364657144}"/>
          </ac:spMkLst>
        </pc:spChg>
        <pc:spChg chg="add">
          <ac:chgData name="Asha Padisetti" userId="8148cfc5b8b1863e" providerId="LiveId" clId="{9094552B-3F3B-4E7C-9A5C-659DD80B06D5}" dt="2023-03-31T01:12:51.069" v="1582" actId="26606"/>
          <ac:spMkLst>
            <pc:docMk/>
            <pc:sldMk cId="2478389078" sldId="284"/>
            <ac:spMk id="8" creationId="{09588DA8-065E-4F6F-8EFD-43104AB2E0CF}"/>
          </ac:spMkLst>
        </pc:spChg>
        <pc:spChg chg="add">
          <ac:chgData name="Asha Padisetti" userId="8148cfc5b8b1863e" providerId="LiveId" clId="{9094552B-3F3B-4E7C-9A5C-659DD80B06D5}" dt="2023-03-31T01:12:51.069" v="1582" actId="26606"/>
          <ac:spMkLst>
            <pc:docMk/>
            <pc:sldMk cId="2478389078" sldId="284"/>
            <ac:spMk id="10" creationId="{C4285719-470E-454C-AF62-8323075F1F5B}"/>
          </ac:spMkLst>
        </pc:spChg>
        <pc:spChg chg="add">
          <ac:chgData name="Asha Padisetti" userId="8148cfc5b8b1863e" providerId="LiveId" clId="{9094552B-3F3B-4E7C-9A5C-659DD80B06D5}" dt="2023-03-31T01:12:51.069" v="1582" actId="26606"/>
          <ac:spMkLst>
            <pc:docMk/>
            <pc:sldMk cId="2478389078" sldId="284"/>
            <ac:spMk id="12" creationId="{CD9FE4EF-C4D8-49A0-B2FF-81D8DB7D8A24}"/>
          </ac:spMkLst>
        </pc:spChg>
        <pc:spChg chg="add">
          <ac:chgData name="Asha Padisetti" userId="8148cfc5b8b1863e" providerId="LiveId" clId="{9094552B-3F3B-4E7C-9A5C-659DD80B06D5}" dt="2023-03-31T01:12:51.069" v="1582" actId="26606"/>
          <ac:spMkLst>
            <pc:docMk/>
            <pc:sldMk cId="2478389078" sldId="284"/>
            <ac:spMk id="14" creationId="{4300840D-0A0B-4512-BACA-B439D5B9C57C}"/>
          </ac:spMkLst>
        </pc:spChg>
        <pc:spChg chg="add">
          <ac:chgData name="Asha Padisetti" userId="8148cfc5b8b1863e" providerId="LiveId" clId="{9094552B-3F3B-4E7C-9A5C-659DD80B06D5}" dt="2023-03-31T01:12:51.069" v="1582" actId="26606"/>
          <ac:spMkLst>
            <pc:docMk/>
            <pc:sldMk cId="2478389078" sldId="284"/>
            <ac:spMk id="16" creationId="{D2B78728-A580-49A7-84F9-6EF6F583ADE0}"/>
          </ac:spMkLst>
        </pc:spChg>
        <pc:spChg chg="add">
          <ac:chgData name="Asha Padisetti" userId="8148cfc5b8b1863e" providerId="LiveId" clId="{9094552B-3F3B-4E7C-9A5C-659DD80B06D5}" dt="2023-03-31T01:12:51.069" v="1582" actId="26606"/>
          <ac:spMkLst>
            <pc:docMk/>
            <pc:sldMk cId="2478389078" sldId="284"/>
            <ac:spMk id="18" creationId="{38FAA1A1-D861-433F-88FA-1E9D6FD31D11}"/>
          </ac:spMkLst>
        </pc:spChg>
        <pc:spChg chg="add">
          <ac:chgData name="Asha Padisetti" userId="8148cfc5b8b1863e" providerId="LiveId" clId="{9094552B-3F3B-4E7C-9A5C-659DD80B06D5}" dt="2023-03-31T01:12:51.069" v="1582" actId="26606"/>
          <ac:spMkLst>
            <pc:docMk/>
            <pc:sldMk cId="2478389078" sldId="284"/>
            <ac:spMk id="20" creationId="{8D71EDA1-87BF-4D5D-AB79-F346FD19278A}"/>
          </ac:spMkLst>
        </pc:spChg>
      </pc:sldChg>
      <pc:sldChg chg="addSp modSp new mod ord setBg modNotesTx">
        <pc:chgData name="Asha Padisetti" userId="8148cfc5b8b1863e" providerId="LiveId" clId="{9094552B-3F3B-4E7C-9A5C-659DD80B06D5}" dt="2023-03-31T02:44:26.420" v="1805"/>
        <pc:sldMkLst>
          <pc:docMk/>
          <pc:sldMk cId="2832861182" sldId="285"/>
        </pc:sldMkLst>
        <pc:spChg chg="mod">
          <ac:chgData name="Asha Padisetti" userId="8148cfc5b8b1863e" providerId="LiveId" clId="{9094552B-3F3B-4E7C-9A5C-659DD80B06D5}" dt="2023-03-31T02:44:11.841" v="1803" actId="26606"/>
          <ac:spMkLst>
            <pc:docMk/>
            <pc:sldMk cId="2832861182" sldId="285"/>
            <ac:spMk id="2" creationId="{DCBD7711-05EA-348A-ACC1-1EC6ECE103A0}"/>
          </ac:spMkLst>
        </pc:spChg>
        <pc:spChg chg="mod">
          <ac:chgData name="Asha Padisetti" userId="8148cfc5b8b1863e" providerId="LiveId" clId="{9094552B-3F3B-4E7C-9A5C-659DD80B06D5}" dt="2023-03-31T02:44:11.841" v="1803" actId="26606"/>
          <ac:spMkLst>
            <pc:docMk/>
            <pc:sldMk cId="2832861182" sldId="285"/>
            <ac:spMk id="3" creationId="{83543B35-F7A4-4057-BE38-F191E6A245FF}"/>
          </ac:spMkLst>
        </pc:spChg>
        <pc:spChg chg="add">
          <ac:chgData name="Asha Padisetti" userId="8148cfc5b8b1863e" providerId="LiveId" clId="{9094552B-3F3B-4E7C-9A5C-659DD80B06D5}" dt="2023-03-31T02:44:11.841" v="1803" actId="26606"/>
          <ac:spMkLst>
            <pc:docMk/>
            <pc:sldMk cId="2832861182" sldId="285"/>
            <ac:spMk id="10" creationId="{EDDBB197-D710-4A4F-A9CA-FD2177498BE8}"/>
          </ac:spMkLst>
        </pc:spChg>
        <pc:spChg chg="add">
          <ac:chgData name="Asha Padisetti" userId="8148cfc5b8b1863e" providerId="LiveId" clId="{9094552B-3F3B-4E7C-9A5C-659DD80B06D5}" dt="2023-03-31T02:44:11.841" v="1803" actId="26606"/>
          <ac:spMkLst>
            <pc:docMk/>
            <pc:sldMk cId="2832861182" sldId="285"/>
            <ac:spMk id="12" creationId="{975D1CFA-2CDB-4B64-BD9F-85744E8DA12F}"/>
          </ac:spMkLst>
        </pc:spChg>
        <pc:grpChg chg="add">
          <ac:chgData name="Asha Padisetti" userId="8148cfc5b8b1863e" providerId="LiveId" clId="{9094552B-3F3B-4E7C-9A5C-659DD80B06D5}" dt="2023-03-31T02:44:11.841" v="1803" actId="26606"/>
          <ac:grpSpMkLst>
            <pc:docMk/>
            <pc:sldMk cId="2832861182" sldId="285"/>
            <ac:grpSpMk id="14" creationId="{25EE5136-01F1-466C-962D-BA9B4C6757AA}"/>
          </ac:grpSpMkLst>
        </pc:grpChg>
        <pc:picChg chg="add">
          <ac:chgData name="Asha Padisetti" userId="8148cfc5b8b1863e" providerId="LiveId" clId="{9094552B-3F3B-4E7C-9A5C-659DD80B06D5}" dt="2023-03-31T02:44:11.841" v="1803" actId="26606"/>
          <ac:picMkLst>
            <pc:docMk/>
            <pc:sldMk cId="2832861182" sldId="285"/>
            <ac:picMk id="7" creationId="{EEBB4ED7-E25D-D1C0-F113-5419C69A0405}"/>
          </ac:picMkLst>
        </pc:picChg>
      </pc:sldChg>
      <pc:sldChg chg="addSp modSp new mod setBg">
        <pc:chgData name="Asha Padisetti" userId="8148cfc5b8b1863e" providerId="LiveId" clId="{9094552B-3F3B-4E7C-9A5C-659DD80B06D5}" dt="2023-03-31T02:41:40.473" v="1772" actId="26606"/>
        <pc:sldMkLst>
          <pc:docMk/>
          <pc:sldMk cId="540732031" sldId="286"/>
        </pc:sldMkLst>
        <pc:spChg chg="add">
          <ac:chgData name="Asha Padisetti" userId="8148cfc5b8b1863e" providerId="LiveId" clId="{9094552B-3F3B-4E7C-9A5C-659DD80B06D5}" dt="2023-03-31T02:41:40.473" v="1772" actId="26606"/>
          <ac:spMkLst>
            <pc:docMk/>
            <pc:sldMk cId="540732031" sldId="286"/>
            <ac:spMk id="8" creationId="{AB8C311F-7253-4AED-9701-7FC0708C41C7}"/>
          </ac:spMkLst>
        </pc:spChg>
        <pc:spChg chg="add">
          <ac:chgData name="Asha Padisetti" userId="8148cfc5b8b1863e" providerId="LiveId" clId="{9094552B-3F3B-4E7C-9A5C-659DD80B06D5}" dt="2023-03-31T02:41:40.473" v="1772" actId="26606"/>
          <ac:spMkLst>
            <pc:docMk/>
            <pc:sldMk cId="540732031" sldId="286"/>
            <ac:spMk id="10" creationId="{FD073016-B734-483B-8953-5BADEE145112}"/>
          </ac:spMkLst>
        </pc:spChg>
        <pc:spChg chg="add">
          <ac:chgData name="Asha Padisetti" userId="8148cfc5b8b1863e" providerId="LiveId" clId="{9094552B-3F3B-4E7C-9A5C-659DD80B06D5}" dt="2023-03-31T02:41:40.473" v="1772" actId="26606"/>
          <ac:spMkLst>
            <pc:docMk/>
            <pc:sldMk cId="540732031" sldId="286"/>
            <ac:spMk id="12" creationId="{90A7EAB6-59D3-4325-8DE6-E0CA4009CE53}"/>
          </ac:spMkLst>
        </pc:spChg>
        <pc:spChg chg="add">
          <ac:chgData name="Asha Padisetti" userId="8148cfc5b8b1863e" providerId="LiveId" clId="{9094552B-3F3B-4E7C-9A5C-659DD80B06D5}" dt="2023-03-31T02:41:40.473" v="1772" actId="26606"/>
          <ac:spMkLst>
            <pc:docMk/>
            <pc:sldMk cId="540732031" sldId="286"/>
            <ac:spMk id="14" creationId="{A8D57A06-A426-446D-B02C-A2DC6B62E45E}"/>
          </ac:spMkLst>
        </pc:spChg>
        <pc:picChg chg="add mod">
          <ac:chgData name="Asha Padisetti" userId="8148cfc5b8b1863e" providerId="LiveId" clId="{9094552B-3F3B-4E7C-9A5C-659DD80B06D5}" dt="2023-03-31T02:41:40.473" v="1772" actId="26606"/>
          <ac:picMkLst>
            <pc:docMk/>
            <pc:sldMk cId="540732031" sldId="286"/>
            <ac:picMk id="3" creationId="{5284BE77-4AE3-1073-61F4-12138051A750}"/>
          </ac:picMkLst>
        </pc:picChg>
      </pc:sldChg>
      <pc:sldChg chg="addSp modSp new mod setBg">
        <pc:chgData name="Asha Padisetti" userId="8148cfc5b8b1863e" providerId="LiveId" clId="{9094552B-3F3B-4E7C-9A5C-659DD80B06D5}" dt="2023-04-01T02:48:37.880" v="2038" actId="26606"/>
        <pc:sldMkLst>
          <pc:docMk/>
          <pc:sldMk cId="4029909583" sldId="287"/>
        </pc:sldMkLst>
        <pc:spChg chg="mod">
          <ac:chgData name="Asha Padisetti" userId="8148cfc5b8b1863e" providerId="LiveId" clId="{9094552B-3F3B-4E7C-9A5C-659DD80B06D5}" dt="2023-04-01T02:48:37.880" v="2038" actId="26606"/>
          <ac:spMkLst>
            <pc:docMk/>
            <pc:sldMk cId="4029909583" sldId="287"/>
            <ac:spMk id="2" creationId="{97E04D91-C795-9A4E-5C09-95ECC0B79B09}"/>
          </ac:spMkLst>
        </pc:spChg>
        <pc:spChg chg="mod">
          <ac:chgData name="Asha Padisetti" userId="8148cfc5b8b1863e" providerId="LiveId" clId="{9094552B-3F3B-4E7C-9A5C-659DD80B06D5}" dt="2023-04-01T02:48:37.880" v="2038" actId="26606"/>
          <ac:spMkLst>
            <pc:docMk/>
            <pc:sldMk cId="4029909583" sldId="287"/>
            <ac:spMk id="3" creationId="{F8F6FA01-515B-EABF-C672-66991CEC954D}"/>
          </ac:spMkLst>
        </pc:spChg>
        <pc:spChg chg="add">
          <ac:chgData name="Asha Padisetti" userId="8148cfc5b8b1863e" providerId="LiveId" clId="{9094552B-3F3B-4E7C-9A5C-659DD80B06D5}" dt="2023-04-01T02:48:37.880" v="2038" actId="26606"/>
          <ac:spMkLst>
            <pc:docMk/>
            <pc:sldMk cId="4029909583" sldId="287"/>
            <ac:spMk id="10" creationId="{2B97F24A-32CE-4C1C-A50D-3016B394DCFB}"/>
          </ac:spMkLst>
        </pc:spChg>
        <pc:spChg chg="add">
          <ac:chgData name="Asha Padisetti" userId="8148cfc5b8b1863e" providerId="LiveId" clId="{9094552B-3F3B-4E7C-9A5C-659DD80B06D5}" dt="2023-04-01T02:48:37.880" v="2038" actId="26606"/>
          <ac:spMkLst>
            <pc:docMk/>
            <pc:sldMk cId="4029909583" sldId="287"/>
            <ac:spMk id="12" creationId="{CD8B4F24-440B-49E9-B85D-733523DC064B}"/>
          </ac:spMkLst>
        </pc:spChg>
        <pc:picChg chg="add mod">
          <ac:chgData name="Asha Padisetti" userId="8148cfc5b8b1863e" providerId="LiveId" clId="{9094552B-3F3B-4E7C-9A5C-659DD80B06D5}" dt="2023-04-01T02:48:37.880" v="2038" actId="26606"/>
          <ac:picMkLst>
            <pc:docMk/>
            <pc:sldMk cId="4029909583" sldId="287"/>
            <ac:picMk id="5" creationId="{62638C09-E1E0-AACC-2B64-9CD4832B01ED}"/>
          </ac:picMkLst>
        </pc:picChg>
      </pc:sldChg>
      <pc:sldChg chg="addSp delSp modSp new mod setBg modNotesTx">
        <pc:chgData name="Asha Padisetti" userId="8148cfc5b8b1863e" providerId="LiveId" clId="{9094552B-3F3B-4E7C-9A5C-659DD80B06D5}" dt="2023-04-01T02:46:50.942" v="2036" actId="14100"/>
        <pc:sldMkLst>
          <pc:docMk/>
          <pc:sldMk cId="321453144" sldId="288"/>
        </pc:sldMkLst>
        <pc:spChg chg="mod">
          <ac:chgData name="Asha Padisetti" userId="8148cfc5b8b1863e" providerId="LiveId" clId="{9094552B-3F3B-4E7C-9A5C-659DD80B06D5}" dt="2023-04-01T02:46:37.975" v="2035" actId="26606"/>
          <ac:spMkLst>
            <pc:docMk/>
            <pc:sldMk cId="321453144" sldId="288"/>
            <ac:spMk id="2" creationId="{C623B7F9-F2A5-9DC5-4065-07FB8918565E}"/>
          </ac:spMkLst>
        </pc:spChg>
        <pc:spChg chg="del">
          <ac:chgData name="Asha Padisetti" userId="8148cfc5b8b1863e" providerId="LiveId" clId="{9094552B-3F3B-4E7C-9A5C-659DD80B06D5}" dt="2023-04-01T02:30:10.337" v="1849" actId="22"/>
          <ac:spMkLst>
            <pc:docMk/>
            <pc:sldMk cId="321453144" sldId="288"/>
            <ac:spMk id="3" creationId="{28CC5BB9-CFEB-E5C4-3A41-3E5951E0E803}"/>
          </ac:spMkLst>
        </pc:spChg>
        <pc:spChg chg="add">
          <ac:chgData name="Asha Padisetti" userId="8148cfc5b8b1863e" providerId="LiveId" clId="{9094552B-3F3B-4E7C-9A5C-659DD80B06D5}" dt="2023-04-01T02:46:37.975" v="2035" actId="26606"/>
          <ac:spMkLst>
            <pc:docMk/>
            <pc:sldMk cId="321453144" sldId="288"/>
            <ac:spMk id="10" creationId="{D4771268-CB57-404A-9271-370EB28F6090}"/>
          </ac:spMkLst>
        </pc:spChg>
        <pc:picChg chg="add mod ord">
          <ac:chgData name="Asha Padisetti" userId="8148cfc5b8b1863e" providerId="LiveId" clId="{9094552B-3F3B-4E7C-9A5C-659DD80B06D5}" dt="2023-04-01T02:46:50.942" v="2036" actId="14100"/>
          <ac:picMkLst>
            <pc:docMk/>
            <pc:sldMk cId="321453144" sldId="288"/>
            <ac:picMk id="5" creationId="{6E29583B-C3FC-8D5F-1B7F-3E93A6C69905}"/>
          </ac:picMkLst>
        </pc:picChg>
      </pc:sldChg>
      <pc:sldChg chg="new del">
        <pc:chgData name="Asha Padisetti" userId="8148cfc5b8b1863e" providerId="LiveId" clId="{9094552B-3F3B-4E7C-9A5C-659DD80B06D5}" dt="2023-04-01T03:04:57.215" v="2162" actId="47"/>
        <pc:sldMkLst>
          <pc:docMk/>
          <pc:sldMk cId="2762169998" sldId="289"/>
        </pc:sldMkLst>
      </pc:sldChg>
      <pc:sldChg chg="new del ord">
        <pc:chgData name="Asha Padisetti" userId="8148cfc5b8b1863e" providerId="LiveId" clId="{9094552B-3F3B-4E7C-9A5C-659DD80B06D5}" dt="2023-04-01T03:04:55.443" v="2161" actId="47"/>
        <pc:sldMkLst>
          <pc:docMk/>
          <pc:sldMk cId="1293353434" sldId="290"/>
        </pc:sldMkLst>
      </pc:sldChg>
      <pc:sldChg chg="addSp modSp new mod setBg">
        <pc:chgData name="Asha Padisetti" userId="8148cfc5b8b1863e" providerId="LiveId" clId="{9094552B-3F3B-4E7C-9A5C-659DD80B06D5}" dt="2023-04-01T03:04:49.953" v="2160" actId="26606"/>
        <pc:sldMkLst>
          <pc:docMk/>
          <pc:sldMk cId="3122382796" sldId="291"/>
        </pc:sldMkLst>
        <pc:spChg chg="mod">
          <ac:chgData name="Asha Padisetti" userId="8148cfc5b8b1863e" providerId="LiveId" clId="{9094552B-3F3B-4E7C-9A5C-659DD80B06D5}" dt="2023-04-01T03:04:49.953" v="2160" actId="26606"/>
          <ac:spMkLst>
            <pc:docMk/>
            <pc:sldMk cId="3122382796" sldId="291"/>
            <ac:spMk id="2" creationId="{B0BF3EF1-452F-40E7-B4BC-BE2218124AE8}"/>
          </ac:spMkLst>
        </pc:spChg>
        <pc:spChg chg="mod">
          <ac:chgData name="Asha Padisetti" userId="8148cfc5b8b1863e" providerId="LiveId" clId="{9094552B-3F3B-4E7C-9A5C-659DD80B06D5}" dt="2023-04-01T03:04:49.953" v="2160" actId="26606"/>
          <ac:spMkLst>
            <pc:docMk/>
            <pc:sldMk cId="3122382796" sldId="291"/>
            <ac:spMk id="3" creationId="{B819399D-98D7-6ADA-B69D-2166FA646A37}"/>
          </ac:spMkLst>
        </pc:spChg>
        <pc:spChg chg="add">
          <ac:chgData name="Asha Padisetti" userId="8148cfc5b8b1863e" providerId="LiveId" clId="{9094552B-3F3B-4E7C-9A5C-659DD80B06D5}" dt="2023-04-01T03:04:49.953" v="2160" actId="26606"/>
          <ac:spMkLst>
            <pc:docMk/>
            <pc:sldMk cId="3122382796" sldId="291"/>
            <ac:spMk id="10" creationId="{201CC55D-ED54-4C5C-95E6-10947BD1103B}"/>
          </ac:spMkLst>
        </pc:spChg>
        <pc:spChg chg="add">
          <ac:chgData name="Asha Padisetti" userId="8148cfc5b8b1863e" providerId="LiveId" clId="{9094552B-3F3B-4E7C-9A5C-659DD80B06D5}" dt="2023-04-01T03:04:49.953" v="2160" actId="26606"/>
          <ac:spMkLst>
            <pc:docMk/>
            <pc:sldMk cId="3122382796" sldId="291"/>
            <ac:spMk id="16" creationId="{3873B707-463F-40B0-8227-E8CC6C67EB25}"/>
          </ac:spMkLst>
        </pc:spChg>
        <pc:spChg chg="add">
          <ac:chgData name="Asha Padisetti" userId="8148cfc5b8b1863e" providerId="LiveId" clId="{9094552B-3F3B-4E7C-9A5C-659DD80B06D5}" dt="2023-04-01T03:04:49.953" v="2160" actId="26606"/>
          <ac:spMkLst>
            <pc:docMk/>
            <pc:sldMk cId="3122382796" sldId="291"/>
            <ac:spMk id="18" creationId="{C13237C8-E62C-4F0D-A318-BD6FB6C2D138}"/>
          </ac:spMkLst>
        </pc:spChg>
        <pc:spChg chg="add">
          <ac:chgData name="Asha Padisetti" userId="8148cfc5b8b1863e" providerId="LiveId" clId="{9094552B-3F3B-4E7C-9A5C-659DD80B06D5}" dt="2023-04-01T03:04:49.953" v="2160" actId="26606"/>
          <ac:spMkLst>
            <pc:docMk/>
            <pc:sldMk cId="3122382796" sldId="291"/>
            <ac:spMk id="20" creationId="{19C9EAEA-39D0-4B0E-A0EB-51E7B26740B1}"/>
          </ac:spMkLst>
        </pc:spChg>
        <pc:grpChg chg="add">
          <ac:chgData name="Asha Padisetti" userId="8148cfc5b8b1863e" providerId="LiveId" clId="{9094552B-3F3B-4E7C-9A5C-659DD80B06D5}" dt="2023-04-01T03:04:49.953" v="2160" actId="26606"/>
          <ac:grpSpMkLst>
            <pc:docMk/>
            <pc:sldMk cId="3122382796" sldId="291"/>
            <ac:grpSpMk id="12" creationId="{1DE889C7-FAD6-4397-98E2-05D503484459}"/>
          </ac:grpSpMkLst>
        </pc:grpChg>
        <pc:picChg chg="add mod">
          <ac:chgData name="Asha Padisetti" userId="8148cfc5b8b1863e" providerId="LiveId" clId="{9094552B-3F3B-4E7C-9A5C-659DD80B06D5}" dt="2023-04-01T03:04:49.953" v="2160" actId="26606"/>
          <ac:picMkLst>
            <pc:docMk/>
            <pc:sldMk cId="3122382796" sldId="291"/>
            <ac:picMk id="5" creationId="{314E36E0-8BA3-2ECC-BD0F-0BF087E1887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BB83EE-3191-4946-A73C-FA4ABB538A5B}" type="doc">
      <dgm:prSet loTypeId="urn:microsoft.com/office/officeart/2005/8/layout/bProcess2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89CF77E-8949-41B6-8B52-E28DF8440698}">
      <dgm:prSet/>
      <dgm:spPr/>
      <dgm:t>
        <a:bodyPr/>
        <a:lstStyle/>
        <a:p>
          <a:r>
            <a:rPr lang="en-GB" b="0" i="0"/>
            <a:t>Direct stakeholders are those who have an interest and influence in the project. </a:t>
          </a:r>
          <a:endParaRPr lang="en-US"/>
        </a:p>
      </dgm:t>
    </dgm:pt>
    <dgm:pt modelId="{4470CDC3-6DDD-4E18-9C55-384C71C68280}" type="parTrans" cxnId="{694B7DB2-E194-408B-A08F-802E459FECC3}">
      <dgm:prSet/>
      <dgm:spPr/>
      <dgm:t>
        <a:bodyPr/>
        <a:lstStyle/>
        <a:p>
          <a:endParaRPr lang="en-US"/>
        </a:p>
      </dgm:t>
    </dgm:pt>
    <dgm:pt modelId="{7E4A800D-0CEF-49FA-B764-E5BC8F19D084}" type="sibTrans" cxnId="{694B7DB2-E194-408B-A08F-802E459FECC3}">
      <dgm:prSet/>
      <dgm:spPr/>
      <dgm:t>
        <a:bodyPr/>
        <a:lstStyle/>
        <a:p>
          <a:endParaRPr lang="en-US"/>
        </a:p>
      </dgm:t>
    </dgm:pt>
    <dgm:pt modelId="{7C558A76-EFF2-4C85-B83D-A903FF953DE8}">
      <dgm:prSet/>
      <dgm:spPr/>
      <dgm:t>
        <a:bodyPr/>
        <a:lstStyle/>
        <a:p>
          <a:r>
            <a:rPr lang="en-GB" b="0" i="0"/>
            <a:t>VS</a:t>
          </a:r>
          <a:endParaRPr lang="en-US"/>
        </a:p>
      </dgm:t>
    </dgm:pt>
    <dgm:pt modelId="{F046BF06-4733-4A95-BD4C-6B183BB92165}" type="parTrans" cxnId="{472507A8-3623-4FE5-BECD-75545910EFAB}">
      <dgm:prSet/>
      <dgm:spPr/>
      <dgm:t>
        <a:bodyPr/>
        <a:lstStyle/>
        <a:p>
          <a:endParaRPr lang="en-US"/>
        </a:p>
      </dgm:t>
    </dgm:pt>
    <dgm:pt modelId="{B5460AA1-2672-486E-9A43-2A3384963260}" type="sibTrans" cxnId="{472507A8-3623-4FE5-BECD-75545910EFAB}">
      <dgm:prSet/>
      <dgm:spPr/>
      <dgm:t>
        <a:bodyPr/>
        <a:lstStyle/>
        <a:p>
          <a:endParaRPr lang="en-US"/>
        </a:p>
      </dgm:t>
    </dgm:pt>
    <dgm:pt modelId="{B800E7F9-F8CD-406D-81FC-7D3DD5F60A7D}">
      <dgm:prSet/>
      <dgm:spPr/>
      <dgm:t>
        <a:bodyPr/>
        <a:lstStyle/>
        <a:p>
          <a:r>
            <a:rPr lang="en-GB" b="0" i="0"/>
            <a:t>Indirect stakeholders are those who are more interested in the result of the project. </a:t>
          </a:r>
          <a:endParaRPr lang="en-US"/>
        </a:p>
      </dgm:t>
    </dgm:pt>
    <dgm:pt modelId="{B4A7F007-7622-4C13-A5DB-9DFA7DF7247F}" type="parTrans" cxnId="{BBDFAD31-0132-4F84-917D-1F597D223533}">
      <dgm:prSet/>
      <dgm:spPr/>
      <dgm:t>
        <a:bodyPr/>
        <a:lstStyle/>
        <a:p>
          <a:endParaRPr lang="en-US"/>
        </a:p>
      </dgm:t>
    </dgm:pt>
    <dgm:pt modelId="{80E5227B-4F1E-498E-AEF4-DBE05174DFD0}" type="sibTrans" cxnId="{BBDFAD31-0132-4F84-917D-1F597D223533}">
      <dgm:prSet/>
      <dgm:spPr/>
      <dgm:t>
        <a:bodyPr/>
        <a:lstStyle/>
        <a:p>
          <a:endParaRPr lang="en-US"/>
        </a:p>
      </dgm:t>
    </dgm:pt>
    <dgm:pt modelId="{36C8BE25-D509-48FD-A778-4CBC8AC00733}" type="pres">
      <dgm:prSet presAssocID="{C6BB83EE-3191-4946-A73C-FA4ABB538A5B}" presName="diagram" presStyleCnt="0">
        <dgm:presLayoutVars>
          <dgm:dir/>
          <dgm:resizeHandles/>
        </dgm:presLayoutVars>
      </dgm:prSet>
      <dgm:spPr/>
    </dgm:pt>
    <dgm:pt modelId="{027BE8E5-06B7-4603-9E91-5DCC48759404}" type="pres">
      <dgm:prSet presAssocID="{889CF77E-8949-41B6-8B52-E28DF8440698}" presName="firstNode" presStyleLbl="node1" presStyleIdx="0" presStyleCnt="3">
        <dgm:presLayoutVars>
          <dgm:bulletEnabled val="1"/>
        </dgm:presLayoutVars>
      </dgm:prSet>
      <dgm:spPr/>
    </dgm:pt>
    <dgm:pt modelId="{C6066B1E-8D58-4647-8E79-DC32636A99C7}" type="pres">
      <dgm:prSet presAssocID="{7E4A800D-0CEF-49FA-B764-E5BC8F19D084}" presName="sibTrans" presStyleLbl="sibTrans2D1" presStyleIdx="0" presStyleCnt="2"/>
      <dgm:spPr/>
    </dgm:pt>
    <dgm:pt modelId="{93DBE499-D317-46F0-ACF9-CAB9CAD7B04A}" type="pres">
      <dgm:prSet presAssocID="{7C558A76-EFF2-4C85-B83D-A903FF953DE8}" presName="middleNode" presStyleCnt="0"/>
      <dgm:spPr/>
    </dgm:pt>
    <dgm:pt modelId="{3A2B54A8-0F9C-4CCF-9F86-AA355A116C1A}" type="pres">
      <dgm:prSet presAssocID="{7C558A76-EFF2-4C85-B83D-A903FF953DE8}" presName="padding" presStyleLbl="node1" presStyleIdx="0" presStyleCnt="3"/>
      <dgm:spPr/>
    </dgm:pt>
    <dgm:pt modelId="{072B70F8-6F97-4559-989D-86C1AD87A68A}" type="pres">
      <dgm:prSet presAssocID="{7C558A76-EFF2-4C85-B83D-A903FF953DE8}" presName="shape" presStyleLbl="node1" presStyleIdx="1" presStyleCnt="3">
        <dgm:presLayoutVars>
          <dgm:bulletEnabled val="1"/>
        </dgm:presLayoutVars>
      </dgm:prSet>
      <dgm:spPr/>
    </dgm:pt>
    <dgm:pt modelId="{CC36D96E-26AF-47E8-AEAF-597FB068D412}" type="pres">
      <dgm:prSet presAssocID="{B5460AA1-2672-486E-9A43-2A3384963260}" presName="sibTrans" presStyleLbl="sibTrans2D1" presStyleIdx="1" presStyleCnt="2"/>
      <dgm:spPr/>
    </dgm:pt>
    <dgm:pt modelId="{78D61D40-548B-40B6-A056-1B502AE5EF08}" type="pres">
      <dgm:prSet presAssocID="{B800E7F9-F8CD-406D-81FC-7D3DD5F60A7D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47CD9C06-C658-4413-9B7F-EE2A8386C1AF}" type="presOf" srcId="{B800E7F9-F8CD-406D-81FC-7D3DD5F60A7D}" destId="{78D61D40-548B-40B6-A056-1B502AE5EF08}" srcOrd="0" destOrd="0" presId="urn:microsoft.com/office/officeart/2005/8/layout/bProcess2"/>
    <dgm:cxn modelId="{BBDFAD31-0132-4F84-917D-1F597D223533}" srcId="{C6BB83EE-3191-4946-A73C-FA4ABB538A5B}" destId="{B800E7F9-F8CD-406D-81FC-7D3DD5F60A7D}" srcOrd="2" destOrd="0" parTransId="{B4A7F007-7622-4C13-A5DB-9DFA7DF7247F}" sibTransId="{80E5227B-4F1E-498E-AEF4-DBE05174DFD0}"/>
    <dgm:cxn modelId="{4FB6F254-8213-4C96-825C-D31D9367FB19}" type="presOf" srcId="{7E4A800D-0CEF-49FA-B764-E5BC8F19D084}" destId="{C6066B1E-8D58-4647-8E79-DC32636A99C7}" srcOrd="0" destOrd="0" presId="urn:microsoft.com/office/officeart/2005/8/layout/bProcess2"/>
    <dgm:cxn modelId="{EC6F1857-97C3-4707-B40D-F97DF7DEC0A6}" type="presOf" srcId="{889CF77E-8949-41B6-8B52-E28DF8440698}" destId="{027BE8E5-06B7-4603-9E91-5DCC48759404}" srcOrd="0" destOrd="0" presId="urn:microsoft.com/office/officeart/2005/8/layout/bProcess2"/>
    <dgm:cxn modelId="{475C587F-B523-4E6D-B7DF-E1D74DA9636C}" type="presOf" srcId="{C6BB83EE-3191-4946-A73C-FA4ABB538A5B}" destId="{36C8BE25-D509-48FD-A778-4CBC8AC00733}" srcOrd="0" destOrd="0" presId="urn:microsoft.com/office/officeart/2005/8/layout/bProcess2"/>
    <dgm:cxn modelId="{472507A8-3623-4FE5-BECD-75545910EFAB}" srcId="{C6BB83EE-3191-4946-A73C-FA4ABB538A5B}" destId="{7C558A76-EFF2-4C85-B83D-A903FF953DE8}" srcOrd="1" destOrd="0" parTransId="{F046BF06-4733-4A95-BD4C-6B183BB92165}" sibTransId="{B5460AA1-2672-486E-9A43-2A3384963260}"/>
    <dgm:cxn modelId="{694B7DB2-E194-408B-A08F-802E459FECC3}" srcId="{C6BB83EE-3191-4946-A73C-FA4ABB538A5B}" destId="{889CF77E-8949-41B6-8B52-E28DF8440698}" srcOrd="0" destOrd="0" parTransId="{4470CDC3-6DDD-4E18-9C55-384C71C68280}" sibTransId="{7E4A800D-0CEF-49FA-B764-E5BC8F19D084}"/>
    <dgm:cxn modelId="{EBF1C3D9-3E7F-4886-9717-F0F717548D38}" type="presOf" srcId="{B5460AA1-2672-486E-9A43-2A3384963260}" destId="{CC36D96E-26AF-47E8-AEAF-597FB068D412}" srcOrd="0" destOrd="0" presId="urn:microsoft.com/office/officeart/2005/8/layout/bProcess2"/>
    <dgm:cxn modelId="{9A42C8E9-9813-4A23-B14A-8B6E21C93C51}" type="presOf" srcId="{7C558A76-EFF2-4C85-B83D-A903FF953DE8}" destId="{072B70F8-6F97-4559-989D-86C1AD87A68A}" srcOrd="0" destOrd="0" presId="urn:microsoft.com/office/officeart/2005/8/layout/bProcess2"/>
    <dgm:cxn modelId="{AF5CC9E2-51F1-438D-99C0-C08E6BABDD97}" type="presParOf" srcId="{36C8BE25-D509-48FD-A778-4CBC8AC00733}" destId="{027BE8E5-06B7-4603-9E91-5DCC48759404}" srcOrd="0" destOrd="0" presId="urn:microsoft.com/office/officeart/2005/8/layout/bProcess2"/>
    <dgm:cxn modelId="{1B06A882-0424-4BDB-A66E-76AA3DB5B91E}" type="presParOf" srcId="{36C8BE25-D509-48FD-A778-4CBC8AC00733}" destId="{C6066B1E-8D58-4647-8E79-DC32636A99C7}" srcOrd="1" destOrd="0" presId="urn:microsoft.com/office/officeart/2005/8/layout/bProcess2"/>
    <dgm:cxn modelId="{CF16BA53-A407-49EE-98F5-378D7B8F289B}" type="presParOf" srcId="{36C8BE25-D509-48FD-A778-4CBC8AC00733}" destId="{93DBE499-D317-46F0-ACF9-CAB9CAD7B04A}" srcOrd="2" destOrd="0" presId="urn:microsoft.com/office/officeart/2005/8/layout/bProcess2"/>
    <dgm:cxn modelId="{28AF52F3-AB0A-492D-8B3F-75E99D7DF2A1}" type="presParOf" srcId="{93DBE499-D317-46F0-ACF9-CAB9CAD7B04A}" destId="{3A2B54A8-0F9C-4CCF-9F86-AA355A116C1A}" srcOrd="0" destOrd="0" presId="urn:microsoft.com/office/officeart/2005/8/layout/bProcess2"/>
    <dgm:cxn modelId="{7D932A85-CC7F-4601-971A-1B374B7601DC}" type="presParOf" srcId="{93DBE499-D317-46F0-ACF9-CAB9CAD7B04A}" destId="{072B70F8-6F97-4559-989D-86C1AD87A68A}" srcOrd="1" destOrd="0" presId="urn:microsoft.com/office/officeart/2005/8/layout/bProcess2"/>
    <dgm:cxn modelId="{DC9109BF-06E3-4F2A-858D-AF4006505133}" type="presParOf" srcId="{36C8BE25-D509-48FD-A778-4CBC8AC00733}" destId="{CC36D96E-26AF-47E8-AEAF-597FB068D412}" srcOrd="3" destOrd="0" presId="urn:microsoft.com/office/officeart/2005/8/layout/bProcess2"/>
    <dgm:cxn modelId="{3DFFC8E2-9C59-4565-9751-F032C0D67CE5}" type="presParOf" srcId="{36C8BE25-D509-48FD-A778-4CBC8AC00733}" destId="{78D61D40-548B-40B6-A056-1B502AE5EF08}" srcOrd="4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BE8E5-06B7-4603-9E91-5DCC48759404}">
      <dsp:nvSpPr>
        <dsp:cNvPr id="0" name=""/>
        <dsp:cNvSpPr/>
      </dsp:nvSpPr>
      <dsp:spPr>
        <a:xfrm>
          <a:off x="0" y="861219"/>
          <a:ext cx="2628899" cy="262889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0" i="0" kern="1200"/>
            <a:t>Direct stakeholders are those who have an interest and influence in the project. </a:t>
          </a:r>
          <a:endParaRPr lang="en-US" sz="2100" kern="1200"/>
        </a:p>
      </dsp:txBody>
      <dsp:txXfrm>
        <a:off x="384993" y="1246212"/>
        <a:ext cx="1858913" cy="1858913"/>
      </dsp:txXfrm>
    </dsp:sp>
    <dsp:sp modelId="{C6066B1E-8D58-4647-8E79-DC32636A99C7}">
      <dsp:nvSpPr>
        <dsp:cNvPr id="0" name=""/>
        <dsp:cNvSpPr/>
      </dsp:nvSpPr>
      <dsp:spPr>
        <a:xfrm rot="5400000">
          <a:off x="3071205" y="1711346"/>
          <a:ext cx="920115" cy="928645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2B70F8-6F97-4559-989D-86C1AD87A68A}">
      <dsp:nvSpPr>
        <dsp:cNvPr id="0" name=""/>
        <dsp:cNvSpPr/>
      </dsp:nvSpPr>
      <dsp:spPr>
        <a:xfrm>
          <a:off x="4381061" y="1298930"/>
          <a:ext cx="1753476" cy="1753476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0" i="0" kern="1200"/>
            <a:t>VS</a:t>
          </a:r>
          <a:endParaRPr lang="en-US" sz="2100" kern="1200"/>
        </a:p>
      </dsp:txBody>
      <dsp:txXfrm>
        <a:off x="4637852" y="1555721"/>
        <a:ext cx="1239894" cy="1239894"/>
      </dsp:txXfrm>
    </dsp:sp>
    <dsp:sp modelId="{CC36D96E-26AF-47E8-AEAF-597FB068D412}">
      <dsp:nvSpPr>
        <dsp:cNvPr id="0" name=""/>
        <dsp:cNvSpPr/>
      </dsp:nvSpPr>
      <dsp:spPr>
        <a:xfrm rot="5400000">
          <a:off x="6576844" y="1711346"/>
          <a:ext cx="920115" cy="928645"/>
        </a:xfrm>
        <a:prstGeom prst="triangl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D61D40-548B-40B6-A056-1B502AE5EF08}">
      <dsp:nvSpPr>
        <dsp:cNvPr id="0" name=""/>
        <dsp:cNvSpPr/>
      </dsp:nvSpPr>
      <dsp:spPr>
        <a:xfrm>
          <a:off x="7886700" y="861219"/>
          <a:ext cx="2628899" cy="262889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0" i="0" kern="1200"/>
            <a:t>Indirect stakeholders are those who are more interested in the result of the project. </a:t>
          </a:r>
          <a:endParaRPr lang="en-US" sz="2100" kern="1200"/>
        </a:p>
      </dsp:txBody>
      <dsp:txXfrm>
        <a:off x="8271693" y="1246212"/>
        <a:ext cx="1858913" cy="1858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625CB-3351-43CF-88CC-AB00B8535B22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8870F-512E-4D64-B315-E5250F41EB0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8083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deloitte.com/us/en/insights/focus/executive-transitions/managing-stakeholder-relationships.html#endnote-1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2.deloitte.com/us/en/insights/focus/executive-transitions/managing-stakeholder-relationships.html#endnote-2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sana.com/resources/strategic-planni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sana.com/resources/how-project-objectives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 smart project manager understands the critical value of:</a:t>
            </a:r>
          </a:p>
          <a:p>
            <a:pPr algn="l"/>
            <a:endParaRPr lang="en-GB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managing stakeholders and cultivating positive working relationships amongst team members;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recruiting and training the right people at the right time and sometimes even in the right place;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and managing people's communications so that everyone is on the same page thereby understanding and continually contributing to the progress of a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How to manage stakeholders : </a:t>
            </a:r>
          </a:p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expectations and interests,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training needs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project contributions,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and project communications.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1257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1324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https://www2.deloitte.com/us/en/insights/focus/executive-transitions/managing-stakeholder-relationships.html</a:t>
            </a:r>
          </a:p>
          <a:p>
            <a:endParaRPr lang="en-AU" dirty="0"/>
          </a:p>
          <a:p>
            <a:r>
              <a:rPr lang="en-AU" dirty="0"/>
              <a:t>Does the project team have enough capacity to engage with the stakeholders? </a:t>
            </a:r>
          </a:p>
          <a:p>
            <a:endParaRPr lang="en-AU" dirty="0"/>
          </a:p>
          <a:p>
            <a:r>
              <a:rPr lang="en-GB" b="0" i="0" dirty="0" err="1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Dr.</a:t>
            </a:r>
            <a:r>
              <a:rPr lang="en-GB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 Helen Fisher, a well-known author and research professor in the Department of Anthropology at Rutgers University, which we abbreviate in table 1.</a:t>
            </a:r>
            <a:r>
              <a:rPr lang="en-GB" b="0" i="0" u="none" strike="noStrike" baseline="30000" dirty="0">
                <a:solidFill>
                  <a:srgbClr val="00A3E0"/>
                </a:solidFill>
                <a:effectLst/>
                <a:latin typeface="Georgia" panose="02040502050405020303" pitchFamily="18" charset="0"/>
                <a:hlinkClick r:id="rId3"/>
              </a:rPr>
              <a:t>1</a:t>
            </a:r>
            <a:r>
              <a:rPr lang="en-GB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This Business Chemistry typology focuses on effective interactions between its four key types.</a:t>
            </a:r>
            <a:r>
              <a:rPr lang="en-GB" b="0" i="0" u="none" strike="noStrike" baseline="30000" dirty="0">
                <a:solidFill>
                  <a:srgbClr val="00A3E0"/>
                </a:solidFill>
                <a:effectLst/>
                <a:latin typeface="Georgia" panose="02040502050405020303" pitchFamily="18" charset="0"/>
                <a:hlinkClick r:id="rId4"/>
              </a:rPr>
              <a:t>2</a:t>
            </a:r>
            <a:r>
              <a:rPr lang="en-GB" b="0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 A person could be more than one type—dominant in one and secondary and tertiary in others.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2848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4933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7683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008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https://www2.deloitte.com/us/en/insights/focus/executive-transitions/managing-stakeholder-relationships.html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77304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Reference : https://www.berendt-partner.de/wp-content/uploads/2014/11/MOBT_27_Delivering_large-scale_IT_projects_on_time_budget_and_value.pdf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529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732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auto"/>
            <a:r>
              <a:rPr lang="en-GB" b="0" i="0" dirty="0">
                <a:solidFill>
                  <a:srgbClr val="2A2B2C"/>
                </a:solidFill>
                <a:effectLst/>
                <a:latin typeface="gordita"/>
              </a:rPr>
              <a:t>The project sponsor, or executive sponsor, is a person or a group of people at the senior management level. They are responsible for the success of a project and provide necessary guidance and resources to the project team and manager. Ideally, project sponsors provide high project sustainability, </a:t>
            </a:r>
            <a:r>
              <a:rPr lang="en-GB" b="0" i="0" u="none" strike="noStrike" dirty="0">
                <a:solidFill>
                  <a:srgbClr val="2A2B2C"/>
                </a:solidFill>
                <a:effectLst/>
                <a:latin typeface="inherit"/>
                <a:hlinkClick r:id="rId3"/>
              </a:rPr>
              <a:t>strategic planning</a:t>
            </a:r>
            <a:r>
              <a:rPr lang="en-GB" b="0" i="0" dirty="0">
                <a:solidFill>
                  <a:srgbClr val="2A2B2C"/>
                </a:solidFill>
                <a:effectLst/>
                <a:latin typeface="gordita"/>
              </a:rPr>
              <a:t>, and successful implementation of the </a:t>
            </a:r>
            <a:r>
              <a:rPr lang="en-GB" b="0" i="0" u="none" strike="noStrike" dirty="0">
                <a:solidFill>
                  <a:srgbClr val="2A2B2C"/>
                </a:solidFill>
                <a:effectLst/>
                <a:latin typeface="inherit"/>
                <a:hlinkClick r:id="rId4"/>
              </a:rPr>
              <a:t>project’s objectives</a:t>
            </a:r>
            <a:r>
              <a:rPr lang="en-GB" b="0" i="0" dirty="0">
                <a:solidFill>
                  <a:srgbClr val="2A2B2C"/>
                </a:solidFill>
                <a:effectLst/>
                <a:latin typeface="gordita"/>
              </a:rPr>
              <a:t>.</a:t>
            </a:r>
          </a:p>
          <a:p>
            <a:pPr algn="l" fontAlgn="auto"/>
            <a:r>
              <a:rPr lang="en-GB" b="0" i="0" dirty="0">
                <a:solidFill>
                  <a:srgbClr val="2A2B2C"/>
                </a:solidFill>
                <a:effectLst/>
                <a:latin typeface="gordita"/>
              </a:rPr>
              <a:t>The project sponsor sits above the project manager. In most cases, the project sponsor is the one who advocated for the project and has been on board since day one.</a:t>
            </a:r>
          </a:p>
          <a:p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endParaRPr lang="en-GB" b="0" i="0" dirty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A product owner is </a:t>
            </a:r>
            <a:r>
              <a:rPr lang="en-GB" b="0" i="0" dirty="0">
                <a:solidFill>
                  <a:srgbClr val="040C28"/>
                </a:solidFill>
                <a:effectLst/>
                <a:latin typeface="Google Sans"/>
              </a:rPr>
              <a:t>a role on a Scrum team that is responsible for the project's outcome</a:t>
            </a:r>
            <a:r>
              <a:rPr lang="en-GB" b="0" i="0" dirty="0">
                <a:solidFill>
                  <a:srgbClr val="202124"/>
                </a:solidFill>
                <a:effectLst/>
                <a:latin typeface="Google Sans"/>
              </a:rPr>
              <a:t>. The product owner seeks to maximize a product's value by managing and optimizing the product backlog. Scrum is an Agile software development framework that enables a team to communicate and self-organize.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492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Internal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are stakeholders that are within the parent organization, for example the project team, technical managers, or executives.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External</a:t>
            </a:r>
            <a:r>
              <a:rPr lang="en-GB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stakeholders are outside the parent organization, for example suppliers, regulatory agencies, and adjacent landowners.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750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Roles of </a:t>
            </a:r>
          </a:p>
          <a:p>
            <a:endParaRPr lang="en-AU" dirty="0"/>
          </a:p>
          <a:p>
            <a:r>
              <a:rPr lang="en-AU" dirty="0"/>
              <a:t>Sponsor – </a:t>
            </a:r>
          </a:p>
          <a:p>
            <a:r>
              <a:rPr lang="en-AU" dirty="0"/>
              <a:t>Product Owner –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812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1D1D1F"/>
                </a:solidFill>
                <a:effectLst/>
                <a:latin typeface="helvetica neue"/>
              </a:rPr>
              <a:t>Source: Stakeholder Analysis Questions https://www.stakeholdermap.com/stakeholder-analysis/stakeholder-analysis-questions.html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03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A2A2A"/>
                </a:solidFill>
                <a:effectLst/>
                <a:latin typeface="Lato" panose="020F0502020204030203" pitchFamily="34" charset="0"/>
              </a:rPr>
              <a:t>The Spectrum of Public Participation describes five general modes of participation that fall on a progressive continuum of increasing public influence over decision-making in a civic-engagement process, and it can help community groups define and determine the public’s role in a democratic decision-making process. </a:t>
            </a:r>
          </a:p>
          <a:p>
            <a:r>
              <a:rPr lang="en-GB" b="0" i="0" dirty="0">
                <a:solidFill>
                  <a:srgbClr val="2A2A2A"/>
                </a:solidFill>
                <a:effectLst/>
                <a:latin typeface="Lato" panose="020F0502020204030203" pitchFamily="34" charset="0"/>
              </a:rPr>
              <a:t>Due to its simplicity and descriptiveness, the Spectrum of Public Participation is particularly useful for those who are new to public-participation work. </a:t>
            </a:r>
          </a:p>
          <a:p>
            <a:endParaRPr lang="en-GB" b="0" i="0" dirty="0">
              <a:solidFill>
                <a:srgbClr val="2A2A2A"/>
              </a:solidFill>
              <a:effectLst/>
              <a:latin typeface="Lato" panose="020F0502020204030203" pitchFamily="34" charset="0"/>
            </a:endParaRPr>
          </a:p>
          <a:p>
            <a:r>
              <a:rPr lang="en-GB" b="0" i="0" dirty="0">
                <a:solidFill>
                  <a:srgbClr val="2A2A2A"/>
                </a:solidFill>
                <a:effectLst/>
                <a:latin typeface="Lato" panose="020F0502020204030203" pitchFamily="34" charset="0"/>
              </a:rPr>
              <a:t>Source: International Association for Public Participation (IAP2)</a:t>
            </a:r>
          </a:p>
          <a:p>
            <a:r>
              <a:rPr lang="en-AU" dirty="0"/>
              <a:t>https://organizingengagement.org/models/spectrum-of-public-participation/</a:t>
            </a:r>
            <a:endParaRPr lang="en-GB" b="0" i="0" dirty="0">
              <a:solidFill>
                <a:srgbClr val="2A2A2A"/>
              </a:solidFill>
              <a:effectLst/>
              <a:latin typeface="Lato" panose="020F0502020204030203" pitchFamily="34" charset="0"/>
            </a:endParaRP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4820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https://www.stakeholdermap.com/stakeholder-engagement.html#ment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C8870F-512E-4D64-B315-E5250F41EB0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4431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3D644-B66C-A053-8385-7B0627DE7D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60831E-AC05-535E-7FD7-803B4D48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F26DB-52D1-AEBE-06EF-CC538876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7E6FD-B016-FB64-D6B1-D5070B889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783F2-49EF-A98E-753B-295C38F1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1007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0E96-53E5-C2B3-49A2-825FF92A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A5FEE-ABAE-E281-A1FF-1A24E8568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F98CE-4A31-9630-BF3A-C9DB6974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13F5C-5D18-F138-9624-DF4AA3C68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C4B8C-232E-5018-5089-4D8E5E41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159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FC053A-115C-1ABF-40F0-9E9621C2F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F5344F-A470-7DE4-F953-704FAC5A5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FB10A-7426-2728-16AE-CD8A0EA6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84984-E90F-2542-D486-BD5F69B0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766A4-C260-942D-6A04-EF615BD43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4706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BDBCD-EA47-58D2-1036-2AD732E81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C8A20-09A4-7C56-8010-81F325207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3EF1E-0988-D155-C555-795D47053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8A40C-49B0-1D92-FE63-69CFED00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75F6B-6EC4-13B4-8B7B-D05706D0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42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A7E12-4BD1-5CDA-5D04-1AE8D8A21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4EBED-A908-4E6A-73F5-7276E2B64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78112-C471-9DB9-22B7-1DF83057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94A5-8E76-BD92-8757-832F814A4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1497A-EEEB-59B5-22F6-DD80420EE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658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526C-6EF1-7F39-9091-23DE29D2F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83A0C-8815-3BF2-1755-99E95EF10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139B2-695E-874F-F8BB-D6B401D5F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69CE8E-5664-40BD-994B-67BD79822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51D0A-5A7F-749F-7CA7-873A5059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7FFE1A-9A3A-95A0-DEE0-DA72CF32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422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A4EC9-00FC-7A47-5B1C-9B479D681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0F297-7404-BC86-BDBA-5F23C4E8C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DF89C-5B61-924B-1341-647C027F1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B5B44-27A4-64E9-65EB-B50AC776C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F551D-3367-06A5-A6E4-B37D87FC1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778F4-2E13-384C-CE3D-93910682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5B74EB-6A89-0E39-1912-3E547E104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E78433-5E1F-BB10-49C7-EF39C6CD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3260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EFF35-2ECD-4EBE-4CC7-63B9BAA1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824EB-9A81-CD1C-034F-B5648BD7F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C45FA-260C-3531-884E-668385C2F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DBD91-7107-9704-3100-C15EB3E22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4546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8ADAE-69CD-7E35-2A30-93744054E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4A9B5-6158-6BDD-A55C-F7D4A69A3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1B2C7-0B7D-D8FC-AE75-8AE636E55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57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7A01-DF9C-7C1B-0A57-B891E5C1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B27DE-4F24-6E1C-837C-96B302162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AF4F6-10D2-D648-4E64-FA7676688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B300DD-596A-264A-2C85-56C2BDA38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486CD-F7BB-C74F-39AF-2F004EDD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EB6E9A-C28C-2638-1C63-25F40EE41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699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5EFF3-746D-DAED-316B-2772E8236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271D7-8DC0-E97A-224D-5FF1EFAD2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6408D-E32C-481E-2BA9-D30A7DDD2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D12A0-3D18-749F-412E-97671859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62F749-13EF-2950-B602-988938480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AD476-DD5F-BD5B-F385-26AB1A76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74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3F352-027D-AB06-2C7B-09A28D911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2D092-2800-ECA5-70B7-A9AD062D7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E024E-50F7-8962-FB61-1F783CCF2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53030-2FA1-4EF3-A2A6-E3F6B39F243B}" type="datetimeFigureOut">
              <a:rPr lang="en-AU" smtClean="0"/>
              <a:t>1/04/2023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3D986-DA3C-2703-E5D2-4D5263B16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EADE4-0F56-B5C9-3EEA-06C2F0734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4DB43-CED0-4C85-A1FE-CBA1992FEF0B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0340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w5hSzxG6u-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men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43829431-8987-C8A0-18F7-BFB32A4519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5" b="4701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4A251C-E1C0-2252-6288-B669E42E76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People Management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B7AB6-8FE3-9DD6-4743-1C04D996F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AU">
                <a:solidFill>
                  <a:srgbClr val="FFFFFF"/>
                </a:solidFill>
              </a:rPr>
              <a:t>Community of Practice </a:t>
            </a:r>
            <a:endParaRPr lang="en-A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71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1BB87-9C40-324E-F353-3E20EFA85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2200" b="0" i="0">
                <a:solidFill>
                  <a:srgbClr val="FFFFFF"/>
                </a:solidFill>
                <a:effectLst/>
                <a:latin typeface="helvetica neue"/>
              </a:rPr>
              <a:t>Questions for assessing stakeholder importance/legitimacy</a:t>
            </a:r>
            <a:endParaRPr lang="en-AU" sz="2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759E1-D9D1-9986-6DFB-323364657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GB" sz="2000" b="0" i="0" dirty="0">
                <a:effectLst/>
                <a:latin typeface="helvetica neue"/>
              </a:rPr>
              <a:t>How much influence does the stakeholder have? </a:t>
            </a:r>
          </a:p>
          <a:p>
            <a:r>
              <a:rPr lang="en-GB" sz="2000" b="0" i="0" dirty="0">
                <a:effectLst/>
                <a:latin typeface="helvetica neue"/>
              </a:rPr>
              <a:t>Is the stakeholder more or less influential in certain areas/capacities? </a:t>
            </a:r>
          </a:p>
          <a:p>
            <a:r>
              <a:rPr lang="en-GB" sz="2000" b="0" i="0" dirty="0">
                <a:effectLst/>
                <a:latin typeface="helvetica neue"/>
              </a:rPr>
              <a:t>Do they have legal rights? How could they hinder us? </a:t>
            </a:r>
          </a:p>
          <a:p>
            <a:r>
              <a:rPr lang="en-GB" sz="2000" b="0" i="0" dirty="0">
                <a:effectLst/>
                <a:latin typeface="helvetica neue"/>
              </a:rPr>
              <a:t>Have we come across the stakeholder before? </a:t>
            </a:r>
          </a:p>
          <a:p>
            <a:r>
              <a:rPr lang="en-GB" sz="2000" b="0" i="0" dirty="0">
                <a:effectLst/>
                <a:latin typeface="helvetica neue"/>
              </a:rPr>
              <a:t>What was their involvement/status? What responsibilities do we have to this stakeholder? </a:t>
            </a:r>
          </a:p>
          <a:p>
            <a:r>
              <a:rPr lang="en-GB" sz="2000" b="0" i="0" dirty="0">
                <a:effectLst/>
                <a:latin typeface="helvetica neue"/>
              </a:rPr>
              <a:t>What are the stakes for this stakeholder?</a:t>
            </a:r>
            <a:br>
              <a:rPr lang="en-GB" sz="2000" dirty="0"/>
            </a:b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2478389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EEFF0-F16D-2177-28B5-DBEADA4A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2 - </a:t>
            </a:r>
            <a:r>
              <a:rPr lang="en-GB" dirty="0"/>
              <a:t>Clarifying the interest and influence of stakeholders </a:t>
            </a:r>
            <a:br>
              <a:rPr lang="en-GB" dirty="0"/>
            </a:br>
            <a:r>
              <a:rPr lang="en-GB" dirty="0"/>
              <a:t>(</a:t>
            </a:r>
            <a:r>
              <a:rPr lang="en-AU" dirty="0"/>
              <a:t>Character profiling of stakeholders)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BE6B98-BEE2-EA24-86D5-0343C553C8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629" y="2048654"/>
            <a:ext cx="9210742" cy="3905279"/>
          </a:xfrm>
        </p:spPr>
      </p:pic>
    </p:spTree>
    <p:extLst>
      <p:ext uri="{BB962C8B-B14F-4D97-AF65-F5344CB8AC3E}">
        <p14:creationId xmlns:p14="http://schemas.microsoft.com/office/powerpoint/2010/main" val="41727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F5040B-5D01-A851-2D74-76A78550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b="1" i="0">
                <a:solidFill>
                  <a:srgbClr val="FFFFFF"/>
                </a:solidFill>
                <a:effectLst/>
                <a:latin typeface="avenir-lt-w01_35-light1475496"/>
              </a:rPr>
              <a:t>Using the 3i’s to go deeper into stakeholder analysis</a:t>
            </a:r>
            <a:endParaRPr lang="en-AU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BB22D-B0DF-1073-E5C2-912B4BFAE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pPr marL="0" indent="0" rtl="0" fontAlgn="base">
              <a:buNone/>
            </a:pPr>
            <a:r>
              <a:rPr lang="en-GB" sz="1600" b="1" i="0" dirty="0">
                <a:effectLst/>
                <a:latin typeface="inherit"/>
              </a:rPr>
              <a:t>Interest: </a:t>
            </a:r>
          </a:p>
          <a:p>
            <a:pPr marL="0" indent="0" rtl="0" fontAlgn="base">
              <a:buNone/>
            </a:pPr>
            <a:r>
              <a:rPr lang="en-GB" sz="1600" i="0" dirty="0">
                <a:effectLst/>
                <a:latin typeface="inherit"/>
              </a:rPr>
              <a:t>Who is interested in your project and what is the nature of their interest, or who would you like to be interested (based on their influence and/or impact) who is currently disinterested, and why are they not interested?</a:t>
            </a:r>
            <a:r>
              <a:rPr lang="en-GB" sz="1600" i="0" dirty="0">
                <a:effectLst/>
                <a:latin typeface="var(--ricos-custom-p-font-family,unset)"/>
              </a:rPr>
              <a:t> </a:t>
            </a:r>
          </a:p>
          <a:p>
            <a:pPr marL="0" indent="0" rtl="0" fontAlgn="base">
              <a:buNone/>
            </a:pPr>
            <a:r>
              <a:rPr lang="en-GB" sz="1600" b="1" i="0" dirty="0">
                <a:effectLst/>
                <a:latin typeface="inherit"/>
              </a:rPr>
              <a:t>Influence: </a:t>
            </a:r>
          </a:p>
          <a:p>
            <a:pPr marL="0" indent="0" rtl="0" fontAlgn="base">
              <a:buNone/>
            </a:pPr>
            <a:r>
              <a:rPr lang="en-GB" sz="1600" i="0" dirty="0">
                <a:effectLst/>
                <a:latin typeface="inherit"/>
              </a:rPr>
              <a:t>Who has the power to facilitate or block the generation of impacts from your project (indirectly)?</a:t>
            </a:r>
            <a:r>
              <a:rPr lang="en-GB" sz="1600" i="0" dirty="0">
                <a:effectLst/>
                <a:latin typeface="var(--ricos-custom-p-font-family,unset)"/>
              </a:rPr>
              <a:t> </a:t>
            </a:r>
          </a:p>
          <a:p>
            <a:pPr marL="0" indent="0" rtl="0" fontAlgn="base">
              <a:buNone/>
            </a:pPr>
            <a:r>
              <a:rPr lang="en-GB" sz="1600" b="1" i="0" dirty="0">
                <a:effectLst/>
                <a:latin typeface="inherit"/>
              </a:rPr>
              <a:t>Impact: </a:t>
            </a:r>
          </a:p>
          <a:p>
            <a:pPr marL="0" indent="0" rtl="0" fontAlgn="base">
              <a:buNone/>
            </a:pPr>
            <a:r>
              <a:rPr lang="en-GB" sz="1600" i="0" dirty="0">
                <a:effectLst/>
                <a:latin typeface="inherit"/>
              </a:rPr>
              <a:t>Who is likely to benefit most from engaging with your project, and whose interests might be compromised or harmed as a result of your work?</a:t>
            </a:r>
            <a:r>
              <a:rPr lang="en-GB" sz="1600" i="0" dirty="0">
                <a:effectLst/>
                <a:latin typeface="var(--ricos-custom-p-font-family,unset)"/>
              </a:rPr>
              <a:t> </a:t>
            </a:r>
          </a:p>
          <a:p>
            <a:endParaRPr lang="en-AU" sz="1600" dirty="0"/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7223EFFA-4C53-5756-8346-4F5757D1E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91" r="29623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73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6DA9784-3467-D814-7B34-DA66A849A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8" y="2098158"/>
            <a:ext cx="3209544" cy="235901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A03529C-D1B4-AC80-A0F8-BF9B968E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2130253"/>
            <a:ext cx="3209544" cy="2294823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4117ABB-AC85-CC63-4810-75707A3F5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2282706"/>
            <a:ext cx="3209544" cy="198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0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38644F-2A6D-25D6-A0DE-5D0A2949C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3 – Agreeing on the on the process of engagement between stakeholders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DC0F3D-D37F-C9C2-DDBE-DAA4631778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413775"/>
            <a:ext cx="10905066" cy="291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4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C6C002-42C0-08DE-B67E-86E67388B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0896" b="182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7B8BD-8413-ED65-BAB6-8D750F8C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IAP2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55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77C61-B213-3B38-5EAE-E2303185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Stakeholder engagement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B0638-1650-D4E9-EB7D-DFA612195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316" y="1368198"/>
            <a:ext cx="6780700" cy="41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1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2A35-D539-300E-771C-3196C86E2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Stakeholder engagement approaches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ECFF61-F8DD-6AB5-6F86-0A573C183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9737" y="1857363"/>
            <a:ext cx="9525070" cy="31432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18AF55-4329-AAD0-B865-206772318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499" y="5080943"/>
            <a:ext cx="9515545" cy="145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02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49465-8859-F6A2-1AA2-210EC32DB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Step 4 - </a:t>
            </a:r>
            <a:r>
              <a:rPr lang="en-GB" dirty="0"/>
              <a:t>Managing the relationship with stakeholders.</a:t>
            </a:r>
            <a:br>
              <a:rPr lang="en-AU" dirty="0"/>
            </a:br>
            <a:endParaRPr lang="en-AU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83A81C90-0786-50AB-E7C5-A69284D26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9" y="1825625"/>
            <a:ext cx="6504242" cy="4351338"/>
          </a:xfrm>
        </p:spPr>
      </p:pic>
    </p:spTree>
    <p:extLst>
      <p:ext uri="{BB962C8B-B14F-4D97-AF65-F5344CB8AC3E}">
        <p14:creationId xmlns:p14="http://schemas.microsoft.com/office/powerpoint/2010/main" val="302114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rrows pointing right while one points left">
            <a:extLst>
              <a:ext uri="{FF2B5EF4-FFF2-40B4-BE49-F238E27FC236}">
                <a16:creationId xmlns:a16="http://schemas.microsoft.com/office/drawing/2014/main" id="{57E8001E-CA49-1881-DCFA-9658B5E479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325" b="740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064AD-163B-45B1-E57C-98FD4F4B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Stakeholder methodology Overview </a:t>
            </a:r>
          </a:p>
        </p:txBody>
      </p:sp>
    </p:spTree>
    <p:extLst>
      <p:ext uri="{BB962C8B-B14F-4D97-AF65-F5344CB8AC3E}">
        <p14:creationId xmlns:p14="http://schemas.microsoft.com/office/powerpoint/2010/main" val="4238593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0E488-CA2D-1ACC-87A6-B6D2F1687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GB" dirty="0"/>
              <a:t>People Management</a:t>
            </a:r>
            <a:endParaRPr lang="en-AU" dirty="0"/>
          </a:p>
        </p:txBody>
      </p:sp>
      <p:pic>
        <p:nvPicPr>
          <p:cNvPr id="7" name="Picture 4" descr="A group of multi coloured wooden stick figures">
            <a:extLst>
              <a:ext uri="{FF2B5EF4-FFF2-40B4-BE49-F238E27FC236}">
                <a16:creationId xmlns:a16="http://schemas.microsoft.com/office/drawing/2014/main" id="{9E935CBC-F7B3-BB09-BAAE-7C63178A9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8" r="19410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DB1F8-F3EC-B1AF-177C-9179D8771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AU" sz="2000" dirty="0"/>
              <a:t>Stakeholder Management </a:t>
            </a:r>
          </a:p>
          <a:p>
            <a:r>
              <a:rPr lang="en-AU" sz="2000" dirty="0"/>
              <a:t>Communication Management Plan</a:t>
            </a:r>
          </a:p>
          <a:p>
            <a:r>
              <a:rPr lang="en-AU" sz="2000" dirty="0"/>
              <a:t>Human Resource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4008076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F477CB7-CAA8-EF69-5A64-801B972CD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27" y="457200"/>
            <a:ext cx="893774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6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4BE77-4AE3-1073-61F4-12138051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52" y="457200"/>
            <a:ext cx="816989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32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F3EF1-452F-40E7-B4BC-BE221812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AU" sz="3700"/>
              <a:t>Resource management plan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9399D-98D7-6ADA-B69D-2166FA646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742950" lvl="1" indent="-285750">
              <a:spcBef>
                <a:spcPts val="200"/>
              </a:spcBef>
              <a:buFont typeface="+mj-lt"/>
              <a:buAutoNum type="arabicPeriod"/>
            </a:pPr>
            <a:r>
              <a:rPr lang="en-AU" sz="2000" b="1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Recruitment Plan </a:t>
            </a:r>
          </a:p>
          <a:p>
            <a:pPr marL="742950" lvl="1" indent="-285750">
              <a:spcBef>
                <a:spcPts val="200"/>
              </a:spcBef>
              <a:buFont typeface="+mj-lt"/>
              <a:buAutoNum type="arabicPeriod"/>
            </a:pPr>
            <a:r>
              <a:rPr lang="en-AU" sz="2000" b="1">
                <a:ln>
                  <a:noFill/>
                </a:ln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 Plan </a:t>
            </a:r>
          </a:p>
          <a:p>
            <a:pPr marL="457200" lvl="1" indent="0">
              <a:spcBef>
                <a:spcPts val="200"/>
              </a:spcBef>
              <a:buNone/>
            </a:pPr>
            <a:endParaRPr lang="en-AU" sz="2000" b="1">
              <a:ln>
                <a:noFill/>
              </a:ln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AU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4E36E0-8BA3-2ECC-BD0F-0BF087E18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9" r="9318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82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D7711-05EA-348A-ACC1-1EC6ECE10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AU" sz="3600">
                <a:solidFill>
                  <a:schemeClr val="tx2"/>
                </a:solidFill>
              </a:rPr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3B35-F7A4-4057-BE38-F191E6A24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Consider “walking in the stakeholder’s shoes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Understanding how the business works.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Establishing good working relationships with peers.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Bring focused solutions not just problems.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Recruiting and managing a strong team. 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Know that what key stakeholders do not want is as important as, or more important than, knowing what they want. </a:t>
            </a:r>
          </a:p>
          <a:p>
            <a:endParaRPr lang="en-AU" sz="1800" dirty="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EEBB4ED7-E25D-D1C0-F113-5419C69A0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6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04D91-C795-9A4E-5C09-95ECC0B7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AU" sz="3800"/>
              <a:t>Quick update on stakeholder management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6FA01-515B-EABF-C672-66991CEC9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AU" sz="2200"/>
          </a:p>
          <a:p>
            <a:r>
              <a:rPr lang="en-AU" sz="2200">
                <a:hlinkClick r:id="rId2"/>
              </a:rPr>
              <a:t>https://www.youtube.com/watch?v=w5hSzxG6u-4</a:t>
            </a:r>
            <a:endParaRPr lang="en-AU" sz="2200"/>
          </a:p>
          <a:p>
            <a:endParaRPr lang="en-AU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38C09-E1E0-AACC-2B64-9CD4832B0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642662"/>
            <a:ext cx="6903720" cy="357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0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3B7F9-F2A5-9DC5-4065-07FB8918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McKinsey Survey on - Delivering large-scale IT projects on time budget and value.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29583B-C3FC-8D5F-1B7F-3E93A6C69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94799" y="1486860"/>
            <a:ext cx="7363217" cy="42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rendering of game pieces tied together with a rope">
            <a:extLst>
              <a:ext uri="{FF2B5EF4-FFF2-40B4-BE49-F238E27FC236}">
                <a16:creationId xmlns:a16="http://schemas.microsoft.com/office/drawing/2014/main" id="{A2917AE6-B590-56F5-CC4D-B00746288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E7D0C94-08B4-48AE-8813-CC4D60294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899" y="609600"/>
            <a:ext cx="5372101" cy="5513767"/>
          </a:xfrm>
          <a:custGeom>
            <a:avLst/>
            <a:gdLst>
              <a:gd name="connsiteX0" fmla="*/ 0 w 5372101"/>
              <a:gd name="connsiteY0" fmla="*/ 0 h 5513767"/>
              <a:gd name="connsiteX1" fmla="*/ 5372101 w 5372101"/>
              <a:gd name="connsiteY1" fmla="*/ 0 h 5513767"/>
              <a:gd name="connsiteX2" fmla="*/ 5372101 w 5372101"/>
              <a:gd name="connsiteY2" fmla="*/ 5513767 h 5513767"/>
              <a:gd name="connsiteX3" fmla="*/ 5363126 w 5372101"/>
              <a:gd name="connsiteY3" fmla="*/ 5512835 h 5513767"/>
              <a:gd name="connsiteX4" fmla="*/ 5316714 w 5372101"/>
              <a:gd name="connsiteY4" fmla="*/ 5491247 h 5513767"/>
              <a:gd name="connsiteX5" fmla="*/ 5198331 w 5372101"/>
              <a:gd name="connsiteY5" fmla="*/ 5470092 h 5513767"/>
              <a:gd name="connsiteX6" fmla="*/ 5150428 w 5372101"/>
              <a:gd name="connsiteY6" fmla="*/ 5472506 h 5513767"/>
              <a:gd name="connsiteX7" fmla="*/ 5085506 w 5372101"/>
              <a:gd name="connsiteY7" fmla="*/ 5468851 h 5513767"/>
              <a:gd name="connsiteX8" fmla="*/ 4968663 w 5372101"/>
              <a:gd name="connsiteY8" fmla="*/ 5470487 h 5513767"/>
              <a:gd name="connsiteX9" fmla="*/ 4815623 w 5372101"/>
              <a:gd name="connsiteY9" fmla="*/ 5458622 h 5513767"/>
              <a:gd name="connsiteX10" fmla="*/ 4716679 w 5372101"/>
              <a:gd name="connsiteY10" fmla="*/ 5405365 h 5513767"/>
              <a:gd name="connsiteX11" fmla="*/ 4704891 w 5372101"/>
              <a:gd name="connsiteY11" fmla="*/ 5411529 h 5513767"/>
              <a:gd name="connsiteX12" fmla="*/ 4630496 w 5372101"/>
              <a:gd name="connsiteY12" fmla="*/ 5396532 h 5513767"/>
              <a:gd name="connsiteX13" fmla="*/ 4506964 w 5372101"/>
              <a:gd name="connsiteY13" fmla="*/ 5396685 h 5513767"/>
              <a:gd name="connsiteX14" fmla="*/ 4427135 w 5372101"/>
              <a:gd name="connsiteY14" fmla="*/ 5358585 h 5513767"/>
              <a:gd name="connsiteX15" fmla="*/ 4028338 w 5372101"/>
              <a:gd name="connsiteY15" fmla="*/ 5313494 h 5513767"/>
              <a:gd name="connsiteX16" fmla="*/ 4015367 w 5372101"/>
              <a:gd name="connsiteY16" fmla="*/ 5320766 h 5513767"/>
              <a:gd name="connsiteX17" fmla="*/ 4002837 w 5372101"/>
              <a:gd name="connsiteY17" fmla="*/ 5322294 h 5513767"/>
              <a:gd name="connsiteX18" fmla="*/ 3997650 w 5372101"/>
              <a:gd name="connsiteY18" fmla="*/ 5329513 h 5513767"/>
              <a:gd name="connsiteX19" fmla="*/ 3991991 w 5372101"/>
              <a:gd name="connsiteY19" fmla="*/ 5331908 h 5513767"/>
              <a:gd name="connsiteX20" fmla="*/ 3925210 w 5372101"/>
              <a:gd name="connsiteY20" fmla="*/ 5319395 h 5513767"/>
              <a:gd name="connsiteX21" fmla="*/ 3837014 w 5372101"/>
              <a:gd name="connsiteY21" fmla="*/ 5289023 h 5513767"/>
              <a:gd name="connsiteX22" fmla="*/ 3798765 w 5372101"/>
              <a:gd name="connsiteY22" fmla="*/ 5299431 h 5513767"/>
              <a:gd name="connsiteX23" fmla="*/ 3792144 w 5372101"/>
              <a:gd name="connsiteY23" fmla="*/ 5301616 h 5513767"/>
              <a:gd name="connsiteX24" fmla="*/ 3766249 w 5372101"/>
              <a:gd name="connsiteY24" fmla="*/ 5301869 h 5513767"/>
              <a:gd name="connsiteX25" fmla="*/ 3718651 w 5372101"/>
              <a:gd name="connsiteY25" fmla="*/ 5320541 h 5513767"/>
              <a:gd name="connsiteX26" fmla="*/ 3671207 w 5372101"/>
              <a:gd name="connsiteY26" fmla="*/ 5318046 h 5513767"/>
              <a:gd name="connsiteX27" fmla="*/ 3446863 w 5372101"/>
              <a:gd name="connsiteY27" fmla="*/ 5294348 h 5513767"/>
              <a:gd name="connsiteX28" fmla="*/ 3312000 w 5372101"/>
              <a:gd name="connsiteY28" fmla="*/ 5286923 h 5513767"/>
              <a:gd name="connsiteX29" fmla="*/ 3259756 w 5372101"/>
              <a:gd name="connsiteY29" fmla="*/ 5294712 h 5513767"/>
              <a:gd name="connsiteX30" fmla="*/ 3187481 w 5372101"/>
              <a:gd name="connsiteY30" fmla="*/ 5298457 h 5513767"/>
              <a:gd name="connsiteX31" fmla="*/ 3124115 w 5372101"/>
              <a:gd name="connsiteY31" fmla="*/ 5294626 h 5513767"/>
              <a:gd name="connsiteX32" fmla="*/ 3099907 w 5372101"/>
              <a:gd name="connsiteY32" fmla="*/ 5302443 h 5513767"/>
              <a:gd name="connsiteX33" fmla="*/ 3017494 w 5372101"/>
              <a:gd name="connsiteY33" fmla="*/ 5301439 h 5513767"/>
              <a:gd name="connsiteX34" fmla="*/ 3010848 w 5372101"/>
              <a:gd name="connsiteY34" fmla="*/ 5307225 h 5513767"/>
              <a:gd name="connsiteX35" fmla="*/ 2994286 w 5372101"/>
              <a:gd name="connsiteY35" fmla="*/ 5309060 h 5513767"/>
              <a:gd name="connsiteX36" fmla="*/ 2988160 w 5372101"/>
              <a:gd name="connsiteY36" fmla="*/ 5310041 h 5513767"/>
              <a:gd name="connsiteX37" fmla="*/ 2984260 w 5372101"/>
              <a:gd name="connsiteY37" fmla="*/ 5307528 h 5513767"/>
              <a:gd name="connsiteX38" fmla="*/ 2979127 w 5372101"/>
              <a:gd name="connsiteY38" fmla="*/ 5308389 h 5513767"/>
              <a:gd name="connsiteX39" fmla="*/ 2978660 w 5372101"/>
              <a:gd name="connsiteY39" fmla="*/ 5311563 h 5513767"/>
              <a:gd name="connsiteX40" fmla="*/ 2946326 w 5372101"/>
              <a:gd name="connsiteY40" fmla="*/ 5316745 h 5513767"/>
              <a:gd name="connsiteX41" fmla="*/ 2713134 w 5372101"/>
              <a:gd name="connsiteY41" fmla="*/ 5331381 h 5513767"/>
              <a:gd name="connsiteX42" fmla="*/ 2352072 w 5372101"/>
              <a:gd name="connsiteY42" fmla="*/ 5342761 h 5513767"/>
              <a:gd name="connsiteX43" fmla="*/ 2260922 w 5372101"/>
              <a:gd name="connsiteY43" fmla="*/ 5328122 h 5513767"/>
              <a:gd name="connsiteX44" fmla="*/ 2178497 w 5372101"/>
              <a:gd name="connsiteY44" fmla="*/ 5351065 h 5513767"/>
              <a:gd name="connsiteX45" fmla="*/ 2034408 w 5372101"/>
              <a:gd name="connsiteY45" fmla="*/ 5307958 h 5513767"/>
              <a:gd name="connsiteX46" fmla="*/ 1831505 w 5372101"/>
              <a:gd name="connsiteY46" fmla="*/ 5312691 h 5513767"/>
              <a:gd name="connsiteX47" fmla="*/ 1710387 w 5372101"/>
              <a:gd name="connsiteY47" fmla="*/ 5308705 h 5513767"/>
              <a:gd name="connsiteX48" fmla="*/ 1664816 w 5372101"/>
              <a:gd name="connsiteY48" fmla="*/ 5296479 h 5513767"/>
              <a:gd name="connsiteX49" fmla="*/ 1600883 w 5372101"/>
              <a:gd name="connsiteY49" fmla="*/ 5286607 h 5513767"/>
              <a:gd name="connsiteX50" fmla="*/ 1488397 w 5372101"/>
              <a:gd name="connsiteY50" fmla="*/ 5260898 h 5513767"/>
              <a:gd name="connsiteX51" fmla="*/ 1336670 w 5372101"/>
              <a:gd name="connsiteY51" fmla="*/ 5240770 h 5513767"/>
              <a:gd name="connsiteX52" fmla="*/ 1224297 w 5372101"/>
              <a:gd name="connsiteY52" fmla="*/ 5271845 h 5513767"/>
              <a:gd name="connsiteX53" fmla="*/ 1214830 w 5372101"/>
              <a:gd name="connsiteY53" fmla="*/ 5263450 h 5513767"/>
              <a:gd name="connsiteX54" fmla="*/ 1138181 w 5372101"/>
              <a:gd name="connsiteY54" fmla="*/ 5262590 h 5513767"/>
              <a:gd name="connsiteX55" fmla="*/ 943575 w 5372101"/>
              <a:gd name="connsiteY55" fmla="*/ 5290808 h 5513767"/>
              <a:gd name="connsiteX56" fmla="*/ 529813 w 5372101"/>
              <a:gd name="connsiteY56" fmla="*/ 5218555 h 5513767"/>
              <a:gd name="connsiteX57" fmla="*/ 519546 w 5372101"/>
              <a:gd name="connsiteY57" fmla="*/ 5208845 h 5513767"/>
              <a:gd name="connsiteX58" fmla="*/ 507906 w 5372101"/>
              <a:gd name="connsiteY58" fmla="*/ 5204779 h 5513767"/>
              <a:gd name="connsiteX59" fmla="*/ 505153 w 5372101"/>
              <a:gd name="connsiteY59" fmla="*/ 5196726 h 5513767"/>
              <a:gd name="connsiteX60" fmla="*/ 500429 w 5372101"/>
              <a:gd name="connsiteY60" fmla="*/ 5193241 h 5513767"/>
              <a:gd name="connsiteX61" fmla="*/ 431923 w 5372101"/>
              <a:gd name="connsiteY61" fmla="*/ 5191553 h 5513767"/>
              <a:gd name="connsiteX62" fmla="*/ 337115 w 5372101"/>
              <a:gd name="connsiteY62" fmla="*/ 5202714 h 5513767"/>
              <a:gd name="connsiteX63" fmla="*/ 303383 w 5372101"/>
              <a:gd name="connsiteY63" fmla="*/ 5184750 h 5513767"/>
              <a:gd name="connsiteX64" fmla="*/ 297664 w 5372101"/>
              <a:gd name="connsiteY64" fmla="*/ 5181269 h 5513767"/>
              <a:gd name="connsiteX65" fmla="*/ 272701 w 5372101"/>
              <a:gd name="connsiteY65" fmla="*/ 5175678 h 5513767"/>
              <a:gd name="connsiteX66" fmla="*/ 268242 w 5372101"/>
              <a:gd name="connsiteY66" fmla="*/ 5163678 h 5513767"/>
              <a:gd name="connsiteX67" fmla="*/ 232517 w 5372101"/>
              <a:gd name="connsiteY67" fmla="*/ 5147792 h 5513767"/>
              <a:gd name="connsiteX68" fmla="*/ 185851 w 5372101"/>
              <a:gd name="connsiteY68" fmla="*/ 5140408 h 5513767"/>
              <a:gd name="connsiteX69" fmla="*/ 20337 w 5372101"/>
              <a:gd name="connsiteY69" fmla="*/ 5113040 h 5513767"/>
              <a:gd name="connsiteX70" fmla="*/ 0 w 5372101"/>
              <a:gd name="connsiteY70" fmla="*/ 5112243 h 551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72101" h="5513767">
                <a:moveTo>
                  <a:pt x="0" y="0"/>
                </a:moveTo>
                <a:lnTo>
                  <a:pt x="5372101" y="0"/>
                </a:lnTo>
                <a:lnTo>
                  <a:pt x="5372101" y="5513767"/>
                </a:lnTo>
                <a:lnTo>
                  <a:pt x="5363126" y="5512835"/>
                </a:lnTo>
                <a:cubicBezTo>
                  <a:pt x="5345779" y="5509071"/>
                  <a:pt x="5329767" y="5502649"/>
                  <a:pt x="5316714" y="5491247"/>
                </a:cubicBezTo>
                <a:cubicBezTo>
                  <a:pt x="5295689" y="5478131"/>
                  <a:pt x="5219502" y="5459909"/>
                  <a:pt x="5198331" y="5470092"/>
                </a:cubicBezTo>
                <a:cubicBezTo>
                  <a:pt x="5181052" y="5469102"/>
                  <a:pt x="5165047" y="5459569"/>
                  <a:pt x="5150428" y="5472506"/>
                </a:cubicBezTo>
                <a:cubicBezTo>
                  <a:pt x="5129562" y="5487248"/>
                  <a:pt x="5088050" y="5445894"/>
                  <a:pt x="5085506" y="5468851"/>
                </a:cubicBezTo>
                <a:cubicBezTo>
                  <a:pt x="5055692" y="5440170"/>
                  <a:pt x="5006122" y="5469577"/>
                  <a:pt x="4968663" y="5470487"/>
                </a:cubicBezTo>
                <a:cubicBezTo>
                  <a:pt x="4947085" y="5444049"/>
                  <a:pt x="4889767" y="5472037"/>
                  <a:pt x="4815623" y="5458622"/>
                </a:cubicBezTo>
                <a:cubicBezTo>
                  <a:pt x="4792418" y="5428488"/>
                  <a:pt x="4765548" y="5449887"/>
                  <a:pt x="4716679" y="5405365"/>
                </a:cubicBezTo>
                <a:cubicBezTo>
                  <a:pt x="4713235" y="5407807"/>
                  <a:pt x="4709266" y="5409883"/>
                  <a:pt x="4704891" y="5411529"/>
                </a:cubicBezTo>
                <a:cubicBezTo>
                  <a:pt x="4679473" y="5421092"/>
                  <a:pt x="4646164" y="5414379"/>
                  <a:pt x="4630496" y="5396532"/>
                </a:cubicBezTo>
                <a:cubicBezTo>
                  <a:pt x="4590205" y="5365061"/>
                  <a:pt x="4548419" y="5412094"/>
                  <a:pt x="4506964" y="5396685"/>
                </a:cubicBezTo>
                <a:lnTo>
                  <a:pt x="4427135" y="5358585"/>
                </a:lnTo>
                <a:cubicBezTo>
                  <a:pt x="4319267" y="5308575"/>
                  <a:pt x="4152341" y="5340956"/>
                  <a:pt x="4028338" y="5313494"/>
                </a:cubicBezTo>
                <a:lnTo>
                  <a:pt x="4015367" y="5320766"/>
                </a:lnTo>
                <a:lnTo>
                  <a:pt x="4002837" y="5322294"/>
                </a:lnTo>
                <a:lnTo>
                  <a:pt x="3997650" y="5329513"/>
                </a:lnTo>
                <a:lnTo>
                  <a:pt x="3991991" y="5331908"/>
                </a:lnTo>
                <a:cubicBezTo>
                  <a:pt x="3969659" y="5338581"/>
                  <a:pt x="3978880" y="5316131"/>
                  <a:pt x="3925210" y="5319395"/>
                </a:cubicBezTo>
                <a:cubicBezTo>
                  <a:pt x="3947765" y="5277139"/>
                  <a:pt x="3837331" y="5338342"/>
                  <a:pt x="3837014" y="5289023"/>
                </a:cubicBezTo>
                <a:cubicBezTo>
                  <a:pt x="3824001" y="5291376"/>
                  <a:pt x="3811407" y="5295212"/>
                  <a:pt x="3798765" y="5299431"/>
                </a:cubicBezTo>
                <a:lnTo>
                  <a:pt x="3792144" y="5301616"/>
                </a:lnTo>
                <a:lnTo>
                  <a:pt x="3766249" y="5301869"/>
                </a:lnTo>
                <a:lnTo>
                  <a:pt x="3718651" y="5320541"/>
                </a:lnTo>
                <a:cubicBezTo>
                  <a:pt x="3703968" y="5321892"/>
                  <a:pt x="3688308" y="5321427"/>
                  <a:pt x="3671207" y="5318046"/>
                </a:cubicBezTo>
                <a:cubicBezTo>
                  <a:pt x="3616458" y="5288532"/>
                  <a:pt x="3514048" y="5333307"/>
                  <a:pt x="3446863" y="5294348"/>
                </a:cubicBezTo>
                <a:cubicBezTo>
                  <a:pt x="3420930" y="5283822"/>
                  <a:pt x="3333157" y="5274511"/>
                  <a:pt x="3312000" y="5286923"/>
                </a:cubicBezTo>
                <a:cubicBezTo>
                  <a:pt x="3292759" y="5287903"/>
                  <a:pt x="3273112" y="5280334"/>
                  <a:pt x="3259756" y="5294712"/>
                </a:cubicBezTo>
                <a:cubicBezTo>
                  <a:pt x="3239905" y="5311572"/>
                  <a:pt x="3185410" y="5275588"/>
                  <a:pt x="3187481" y="5298457"/>
                </a:cubicBezTo>
                <a:cubicBezTo>
                  <a:pt x="3168018" y="5286036"/>
                  <a:pt x="3146200" y="5288458"/>
                  <a:pt x="3124115" y="5294626"/>
                </a:cubicBezTo>
                <a:lnTo>
                  <a:pt x="3099907" y="5302443"/>
                </a:lnTo>
                <a:lnTo>
                  <a:pt x="3017494" y="5301439"/>
                </a:lnTo>
                <a:lnTo>
                  <a:pt x="3010848" y="5307225"/>
                </a:lnTo>
                <a:lnTo>
                  <a:pt x="2994286" y="5309060"/>
                </a:lnTo>
                <a:lnTo>
                  <a:pt x="2988160" y="5310041"/>
                </a:lnTo>
                <a:lnTo>
                  <a:pt x="2984260" y="5307528"/>
                </a:lnTo>
                <a:cubicBezTo>
                  <a:pt x="2981957" y="5306419"/>
                  <a:pt x="2980273" y="5306402"/>
                  <a:pt x="2979127" y="5308389"/>
                </a:cubicBezTo>
                <a:cubicBezTo>
                  <a:pt x="2978971" y="5309447"/>
                  <a:pt x="2978816" y="5310505"/>
                  <a:pt x="2978660" y="5311563"/>
                </a:cubicBezTo>
                <a:lnTo>
                  <a:pt x="2946326" y="5316745"/>
                </a:lnTo>
                <a:lnTo>
                  <a:pt x="2713134" y="5331381"/>
                </a:lnTo>
                <a:cubicBezTo>
                  <a:pt x="2610698" y="5372328"/>
                  <a:pt x="2466037" y="5325762"/>
                  <a:pt x="2352072" y="5342761"/>
                </a:cubicBezTo>
                <a:cubicBezTo>
                  <a:pt x="2293501" y="5293708"/>
                  <a:pt x="2324138" y="5338538"/>
                  <a:pt x="2260922" y="5328122"/>
                </a:cubicBezTo>
                <a:cubicBezTo>
                  <a:pt x="2275681" y="5372347"/>
                  <a:pt x="2185007" y="5301703"/>
                  <a:pt x="2178497" y="5351065"/>
                </a:cubicBezTo>
                <a:cubicBezTo>
                  <a:pt x="2133294" y="5337229"/>
                  <a:pt x="2097074" y="5300208"/>
                  <a:pt x="2034408" y="5307958"/>
                </a:cubicBezTo>
                <a:cubicBezTo>
                  <a:pt x="1981894" y="5332879"/>
                  <a:pt x="1896288" y="5279365"/>
                  <a:pt x="1831505" y="5312691"/>
                </a:cubicBezTo>
                <a:cubicBezTo>
                  <a:pt x="1807063" y="5321035"/>
                  <a:pt x="1727674" y="5322925"/>
                  <a:pt x="1710387" y="5308705"/>
                </a:cubicBezTo>
                <a:cubicBezTo>
                  <a:pt x="1693367" y="5306094"/>
                  <a:pt x="1674901" y="5312009"/>
                  <a:pt x="1664816" y="5296479"/>
                </a:cubicBezTo>
                <a:cubicBezTo>
                  <a:pt x="1649255" y="5277912"/>
                  <a:pt x="1596152" y="5309335"/>
                  <a:pt x="1600883" y="5286607"/>
                </a:cubicBezTo>
                <a:cubicBezTo>
                  <a:pt x="1563066" y="5308189"/>
                  <a:pt x="1524339" y="5269513"/>
                  <a:pt x="1488397" y="5260898"/>
                </a:cubicBezTo>
                <a:cubicBezTo>
                  <a:pt x="1459246" y="5282011"/>
                  <a:pt x="1412580" y="5243108"/>
                  <a:pt x="1336670" y="5240770"/>
                </a:cubicBezTo>
                <a:cubicBezTo>
                  <a:pt x="1304792" y="5265122"/>
                  <a:pt x="1285508" y="5238878"/>
                  <a:pt x="1224297" y="5271845"/>
                </a:cubicBezTo>
                <a:cubicBezTo>
                  <a:pt x="1221731" y="5268771"/>
                  <a:pt x="1218543" y="5265944"/>
                  <a:pt x="1214830" y="5263450"/>
                </a:cubicBezTo>
                <a:cubicBezTo>
                  <a:pt x="1193241" y="5248952"/>
                  <a:pt x="1158925" y="5248567"/>
                  <a:pt x="1138181" y="5262590"/>
                </a:cubicBezTo>
                <a:lnTo>
                  <a:pt x="943575" y="5290808"/>
                </a:lnTo>
                <a:cubicBezTo>
                  <a:pt x="823587" y="5316899"/>
                  <a:pt x="658340" y="5217603"/>
                  <a:pt x="529813" y="5218555"/>
                </a:cubicBezTo>
                <a:lnTo>
                  <a:pt x="519546" y="5208845"/>
                </a:lnTo>
                <a:lnTo>
                  <a:pt x="507906" y="5204779"/>
                </a:lnTo>
                <a:lnTo>
                  <a:pt x="505153" y="5196726"/>
                </a:lnTo>
                <a:lnTo>
                  <a:pt x="500429" y="5193241"/>
                </a:lnTo>
                <a:cubicBezTo>
                  <a:pt x="480923" y="5182176"/>
                  <a:pt x="482807" y="5205793"/>
                  <a:pt x="431923" y="5191553"/>
                </a:cubicBezTo>
                <a:cubicBezTo>
                  <a:pt x="440499" y="5237077"/>
                  <a:pt x="352872" y="5155083"/>
                  <a:pt x="337115" y="5202714"/>
                </a:cubicBezTo>
                <a:cubicBezTo>
                  <a:pt x="325265" y="5197752"/>
                  <a:pt x="314288" y="5191441"/>
                  <a:pt x="303383" y="5184750"/>
                </a:cubicBezTo>
                <a:lnTo>
                  <a:pt x="297664" y="5181269"/>
                </a:lnTo>
                <a:lnTo>
                  <a:pt x="272701" y="5175678"/>
                </a:lnTo>
                <a:lnTo>
                  <a:pt x="268242" y="5163678"/>
                </a:lnTo>
                <a:lnTo>
                  <a:pt x="232517" y="5147792"/>
                </a:lnTo>
                <a:cubicBezTo>
                  <a:pt x="218741" y="5143453"/>
                  <a:pt x="203450" y="5140668"/>
                  <a:pt x="185851" y="5140408"/>
                </a:cubicBezTo>
                <a:cubicBezTo>
                  <a:pt x="139207" y="5153337"/>
                  <a:pt x="79723" y="5120316"/>
                  <a:pt x="20337" y="5113040"/>
                </a:cubicBezTo>
                <a:lnTo>
                  <a:pt x="0" y="5112243"/>
                </a:lnTo>
                <a:close/>
              </a:path>
            </a:pathLst>
          </a:custGeom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34C80-9B9E-B456-0E89-0B296BB34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09" y="1071350"/>
            <a:ext cx="4775162" cy="1339382"/>
          </a:xfrm>
        </p:spPr>
        <p:txBody>
          <a:bodyPr>
            <a:normAutofit/>
          </a:bodyPr>
          <a:lstStyle/>
          <a:p>
            <a:pPr algn="ctr"/>
            <a:r>
              <a:rPr lang="en-AU" sz="3600"/>
              <a:t>Process of stakeholder analysis – 4 steps 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64666" y="399531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43207-50AD-AD09-6DC0-5B3DC4E1B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9319" y="2547257"/>
            <a:ext cx="4458446" cy="3109740"/>
          </a:xfrm>
        </p:spPr>
        <p:txBody>
          <a:bodyPr anchor="ctr">
            <a:normAutofit/>
          </a:bodyPr>
          <a:lstStyle/>
          <a:p>
            <a:r>
              <a:rPr lang="en-GB" sz="2000" b="0" i="0">
                <a:effectLst/>
                <a:latin typeface="Google Sans"/>
              </a:rPr>
              <a:t>Identifying the stakeholders</a:t>
            </a:r>
          </a:p>
          <a:p>
            <a:r>
              <a:rPr lang="en-GB" sz="2000">
                <a:latin typeface="Google Sans"/>
              </a:rPr>
              <a:t>C</a:t>
            </a:r>
            <a:r>
              <a:rPr lang="en-GB" sz="2000" b="0" i="0">
                <a:effectLst/>
                <a:latin typeface="Google Sans"/>
              </a:rPr>
              <a:t>larifying the interest and influence of stakeholders</a:t>
            </a:r>
          </a:p>
          <a:p>
            <a:r>
              <a:rPr lang="en-GB" sz="2000">
                <a:latin typeface="Google Sans"/>
              </a:rPr>
              <a:t>A</a:t>
            </a:r>
            <a:r>
              <a:rPr lang="en-GB" sz="2000" b="0" i="0">
                <a:effectLst/>
                <a:latin typeface="Google Sans"/>
              </a:rPr>
              <a:t>greeing on the process of engagement between stakeholders, &amp; </a:t>
            </a:r>
          </a:p>
          <a:p>
            <a:r>
              <a:rPr lang="en-GB" sz="2000">
                <a:latin typeface="Google Sans"/>
              </a:rPr>
              <a:t>M</a:t>
            </a:r>
            <a:r>
              <a:rPr lang="en-GB" sz="2000" b="0" i="0">
                <a:effectLst/>
                <a:latin typeface="Google Sans"/>
              </a:rPr>
              <a:t>anaging the relationship with stakeholders.</a:t>
            </a:r>
            <a:endParaRPr lang="en-AU" sz="2000"/>
          </a:p>
        </p:txBody>
      </p:sp>
    </p:spTree>
    <p:extLst>
      <p:ext uri="{BB962C8B-B14F-4D97-AF65-F5344CB8AC3E}">
        <p14:creationId xmlns:p14="http://schemas.microsoft.com/office/powerpoint/2010/main" val="221876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2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FA151-2DED-B962-EC93-C58E362E1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528" y="389945"/>
            <a:ext cx="1714314" cy="1986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C06EF2-BB31-3817-4336-97A5314CE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24" y="503377"/>
            <a:ext cx="1613471" cy="192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0F0038-B8B2-72B0-0799-65DB5A675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197" y="339524"/>
            <a:ext cx="1633640" cy="20874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36AF6-243B-DC98-F515-D6A128B26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3452" y="309271"/>
            <a:ext cx="1633640" cy="2147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DB64FA-21BA-D3B6-3445-41AB8F91E2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6940" y="2741236"/>
            <a:ext cx="1764734" cy="2309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BEC585-86EE-7527-ED35-D7675B5B8E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9896" y="2932835"/>
            <a:ext cx="1704229" cy="21176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029063-03DA-F37A-1255-B1C152421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4112" y="2947952"/>
            <a:ext cx="1663892" cy="2117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3A8C6F-E365-3999-BDB3-FEF6BD26A9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3452" y="2831983"/>
            <a:ext cx="1845408" cy="23496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13BA01-2D63-50DD-2E09-5DA4B56D8993}"/>
              </a:ext>
            </a:extLst>
          </p:cNvPr>
          <p:cNvSpPr txBox="1"/>
          <p:nvPr/>
        </p:nvSpPr>
        <p:spPr>
          <a:xfrm>
            <a:off x="2698750" y="5284504"/>
            <a:ext cx="772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Step 1 - Identify your stakeholders </a:t>
            </a:r>
          </a:p>
        </p:txBody>
      </p:sp>
    </p:spTree>
    <p:extLst>
      <p:ext uri="{BB962C8B-B14F-4D97-AF65-F5344CB8AC3E}">
        <p14:creationId xmlns:p14="http://schemas.microsoft.com/office/powerpoint/2010/main" val="2146254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00601C-2E8C-0695-9C55-420187C0AC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565" b="91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B8406D-23E9-81E3-23F4-9A3F3681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dirty="0">
                <a:solidFill>
                  <a:srgbClr val="FFFFFF"/>
                </a:solidFill>
              </a:rPr>
              <a:t>Direct vs indirect stakeholders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9BF9E033-08F9-F77A-7E40-DAC8E8807B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2547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4594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yellow figures and a red figure on the other side">
            <a:extLst>
              <a:ext uri="{FF2B5EF4-FFF2-40B4-BE49-F238E27FC236}">
                <a16:creationId xmlns:a16="http://schemas.microsoft.com/office/drawing/2014/main" id="{70CE3ADC-226B-EA60-EA86-9C62C64D5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F946C-6D5F-E23C-3BA8-9863A8679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Internal vs External Stakeholders </a:t>
            </a:r>
          </a:p>
        </p:txBody>
      </p:sp>
    </p:spTree>
    <p:extLst>
      <p:ext uri="{BB962C8B-B14F-4D97-AF65-F5344CB8AC3E}">
        <p14:creationId xmlns:p14="http://schemas.microsoft.com/office/powerpoint/2010/main" val="167143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9612D-1E4F-244D-5E7C-B31C798C6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AU" sz="4000">
                <a:solidFill>
                  <a:srgbClr val="FFFFFF"/>
                </a:solidFill>
              </a:rPr>
              <a:t>Roles of the stakeholders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D9860-4FDE-3373-F098-9B3DD8EE3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dirty="0">
                <a:effectLst/>
                <a:latin typeface="Lato" panose="020F0502020204030203" pitchFamily="34" charset="0"/>
              </a:rPr>
              <a:t>What roles do your stakeholders hold in </a:t>
            </a:r>
            <a:r>
              <a:rPr lang="en-GB" sz="2000" dirty="0" err="1">
                <a:latin typeface="Lato" panose="020F0502020204030203" pitchFamily="34" charset="0"/>
              </a:rPr>
              <a:t>Hybe</a:t>
            </a:r>
            <a:r>
              <a:rPr lang="en-GB" sz="2000" dirty="0">
                <a:latin typeface="Lato" panose="020F0502020204030203" pitchFamily="34" charset="0"/>
              </a:rPr>
              <a:t> corporation or externally in their own organisations? W</a:t>
            </a:r>
            <a:r>
              <a:rPr lang="en-GB" sz="2000" b="0" i="0" u="none" strike="noStrike" dirty="0">
                <a:effectLst/>
                <a:latin typeface="Lato" panose="020F0502020204030203" pitchFamily="34" charset="0"/>
              </a:rPr>
              <a:t>hat identifying qualities are important about their backgrounds?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0" i="0" u="none" strike="noStrike" dirty="0">
                <a:effectLst/>
                <a:latin typeface="Lato" panose="020F0502020204030203" pitchFamily="34" charset="0"/>
              </a:rPr>
              <a:t>Here are a few examples of who your stakeholders may be—highlight the ones that fit your organization.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0" dirty="0">
              <a:effectLst/>
            </a:endParaRPr>
          </a:p>
          <a:p>
            <a:pPr fontAlgn="base">
              <a:spcBef>
                <a:spcPts val="0"/>
              </a:spcBef>
            </a:pPr>
            <a:r>
              <a:rPr lang="en-GB" sz="2000" b="0" i="1" u="none" strike="noStrike" dirty="0">
                <a:effectLst/>
                <a:latin typeface="Lato" panose="020F0502020204030203" pitchFamily="34" charset="0"/>
              </a:rPr>
              <a:t>Policy</a:t>
            </a:r>
            <a:r>
              <a:rPr lang="en-GB" sz="2000" b="0" i="0" u="none" strike="noStrike" dirty="0">
                <a:effectLst/>
                <a:latin typeface="Lato" panose="020F0502020204030203" pitchFamily="34" charset="0"/>
              </a:rPr>
              <a:t>: elected officials, regulators, public authorities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0" i="1" u="none" strike="noStrike" dirty="0">
                <a:effectLst/>
                <a:latin typeface="Lato" panose="020F0502020204030203" pitchFamily="34" charset="0"/>
              </a:rPr>
              <a:t>Corporate</a:t>
            </a:r>
            <a:r>
              <a:rPr lang="en-GB" sz="2000" b="0" i="0" u="none" strike="noStrike" dirty="0">
                <a:effectLst/>
                <a:latin typeface="Lato" panose="020F0502020204030203" pitchFamily="34" charset="0"/>
              </a:rPr>
              <a:t>: employees, customers, competitors, investors, shareholders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0" i="1" u="none" strike="noStrike" dirty="0">
                <a:effectLst/>
                <a:latin typeface="Lato" panose="020F0502020204030203" pitchFamily="34" charset="0"/>
              </a:rPr>
              <a:t>Industry:</a:t>
            </a:r>
            <a:r>
              <a:rPr lang="en-GB" sz="2000" b="0" i="0" u="none" strike="noStrike" dirty="0">
                <a:effectLst/>
                <a:latin typeface="Lato" panose="020F0502020204030203" pitchFamily="34" charset="0"/>
              </a:rPr>
              <a:t>  labour unions, NGOs, press  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0" i="1" u="none" strike="noStrike" dirty="0">
                <a:effectLst/>
                <a:latin typeface="Lato" panose="020F0502020204030203" pitchFamily="34" charset="0"/>
              </a:rPr>
              <a:t>Community:</a:t>
            </a:r>
            <a:r>
              <a:rPr lang="en-GB" sz="2000" b="0" i="0" u="none" strike="noStrike" dirty="0">
                <a:effectLst/>
                <a:latin typeface="Lato" panose="020F0502020204030203" pitchFamily="34" charset="0"/>
              </a:rPr>
              <a:t> organizers/activists, schools, resident associations, religious organizations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0" i="1" u="none" strike="noStrike" dirty="0">
                <a:effectLst/>
                <a:latin typeface="Lato" panose="020F0502020204030203" pitchFamily="34" charset="0"/>
              </a:rPr>
              <a:t>Region(s):</a:t>
            </a:r>
            <a:r>
              <a:rPr lang="en-GB" sz="2000" b="0" i="0" u="none" strike="noStrike" dirty="0">
                <a:effectLst/>
                <a:latin typeface="Lato" panose="020F0502020204030203" pitchFamily="34" charset="0"/>
              </a:rPr>
              <a:t> federal, regional, state, local, international</a:t>
            </a:r>
          </a:p>
          <a:p>
            <a:r>
              <a:rPr lang="en-GB" sz="2000" b="0" i="1" u="none" strike="noStrike" dirty="0">
                <a:effectLst/>
                <a:latin typeface="Lato" panose="020F0502020204030203" pitchFamily="34" charset="0"/>
              </a:rPr>
              <a:t>Other:</a:t>
            </a:r>
            <a:r>
              <a:rPr lang="en-GB" sz="2000" b="0" i="0" u="none" strike="noStrike" dirty="0">
                <a:effectLst/>
                <a:latin typeface="Lato" panose="020F0502020204030203" pitchFamily="34" charset="0"/>
              </a:rPr>
              <a:t> ____________________________________________________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3541242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1402</TotalTime>
  <Words>1090</Words>
  <Application>Microsoft Office PowerPoint</Application>
  <PresentationFormat>Widescreen</PresentationFormat>
  <Paragraphs>115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avenir-lt-w01_35-light1475496</vt:lpstr>
      <vt:lpstr>Calibri</vt:lpstr>
      <vt:lpstr>Calibri Light</vt:lpstr>
      <vt:lpstr>Georgia</vt:lpstr>
      <vt:lpstr>Google Sans</vt:lpstr>
      <vt:lpstr>gordita</vt:lpstr>
      <vt:lpstr>helvetica neue</vt:lpstr>
      <vt:lpstr>inherit</vt:lpstr>
      <vt:lpstr>Lato</vt:lpstr>
      <vt:lpstr>Open Sans</vt:lpstr>
      <vt:lpstr>var(--ricos-custom-p-font-family,unset)</vt:lpstr>
      <vt:lpstr>Office Theme</vt:lpstr>
      <vt:lpstr>People Management </vt:lpstr>
      <vt:lpstr>People Management</vt:lpstr>
      <vt:lpstr>Quick update on stakeholder management</vt:lpstr>
      <vt:lpstr>McKinsey Survey on - Delivering large-scale IT projects on time budget and value.</vt:lpstr>
      <vt:lpstr>Process of stakeholder analysis – 4 steps </vt:lpstr>
      <vt:lpstr>PowerPoint Presentation</vt:lpstr>
      <vt:lpstr>Direct vs indirect stakeholders </vt:lpstr>
      <vt:lpstr>Internal vs External Stakeholders </vt:lpstr>
      <vt:lpstr>Roles of the stakeholders </vt:lpstr>
      <vt:lpstr>Questions for assessing stakeholder importance/legitimacy</vt:lpstr>
      <vt:lpstr>Step 2 - Clarifying the interest and influence of stakeholders  (Character profiling of stakeholders) </vt:lpstr>
      <vt:lpstr>Using the 3i’s to go deeper into stakeholder analysis</vt:lpstr>
      <vt:lpstr>PowerPoint Presentation</vt:lpstr>
      <vt:lpstr>Step 3 – Agreeing on the on the process of engagement between stakeholders</vt:lpstr>
      <vt:lpstr>IAP2</vt:lpstr>
      <vt:lpstr>Stakeholder engagement model</vt:lpstr>
      <vt:lpstr>Stakeholder engagement approaches </vt:lpstr>
      <vt:lpstr>Step 4 - Managing the relationship with stakeholders. </vt:lpstr>
      <vt:lpstr>Stakeholder methodology Overview </vt:lpstr>
      <vt:lpstr>PowerPoint Presentation</vt:lpstr>
      <vt:lpstr>PowerPoint Presentation</vt:lpstr>
      <vt:lpstr>Resource management plan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Asha Padisetti</dc:creator>
  <cp:lastModifiedBy>Asha Padisetti</cp:lastModifiedBy>
  <cp:revision>1</cp:revision>
  <dcterms:created xsi:type="dcterms:W3CDTF">2023-03-29T07:33:52Z</dcterms:created>
  <dcterms:modified xsi:type="dcterms:W3CDTF">2023-04-01T05:53:48Z</dcterms:modified>
</cp:coreProperties>
</file>